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8" r:id="rId3"/>
    <p:sldId id="260" r:id="rId4"/>
    <p:sldId id="261" r:id="rId5"/>
    <p:sldId id="866" r:id="rId6"/>
    <p:sldId id="262" r:id="rId7"/>
    <p:sldId id="583" r:id="rId8"/>
    <p:sldId id="590" r:id="rId10"/>
    <p:sldId id="263" r:id="rId11"/>
    <p:sldId id="854" r:id="rId12"/>
    <p:sldId id="902" r:id="rId13"/>
    <p:sldId id="264" r:id="rId14"/>
    <p:sldId id="897" r:id="rId15"/>
    <p:sldId id="533" r:id="rId16"/>
    <p:sldId id="259" r:id="rId17"/>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355E"/>
    <a:srgbClr val="6FBEDC"/>
    <a:srgbClr val="C0ECEB"/>
    <a:srgbClr val="DFF5F5"/>
    <a:srgbClr val="FFFFFF"/>
    <a:srgbClr val="EFF8F8"/>
    <a:srgbClr val="FBFBFB"/>
    <a:srgbClr val="1E345C"/>
    <a:srgbClr val="E6E6E6"/>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377" autoAdjust="0"/>
    <p:restoredTop sz="94660"/>
  </p:normalViewPr>
  <p:slideViewPr>
    <p:cSldViewPr snapToGrid="0">
      <p:cViewPr>
        <p:scale>
          <a:sx n="66" d="100"/>
          <a:sy n="66" d="100"/>
        </p:scale>
        <p:origin x="-756" y="28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gs" Target="tags/tag9.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03330B-0816-48A8-A1F4-FECFB468DA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078264-0449-4FE8-BDAC-3BD20D79DCD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内容页 </a:t>
            </a:r>
            <a:r>
              <a:rPr lang="en-US" altLang="zh-CN" dirty="0"/>
              <a:t>- </a:t>
            </a:r>
            <a:r>
              <a:rPr lang="zh-CN" altLang="en-US" dirty="0"/>
              <a:t>首介绍页</a:t>
            </a:r>
            <a:endParaRPr lang="en-US" altLang="zh-CN" dirty="0"/>
          </a:p>
          <a:p>
            <a:r>
              <a:rPr lang="en-US" altLang="zh-CN" dirty="0"/>
              <a:t>1</a:t>
            </a:r>
            <a:r>
              <a:rPr lang="zh-CN" altLang="en-US" dirty="0"/>
              <a:t>插图；</a:t>
            </a:r>
            <a:endParaRPr lang="en-US" altLang="zh-CN" dirty="0"/>
          </a:p>
        </p:txBody>
      </p:sp>
      <p:sp>
        <p:nvSpPr>
          <p:cNvPr id="4" name="灯片编号占位符 3"/>
          <p:cNvSpPr>
            <a:spLocks noGrp="1"/>
          </p:cNvSpPr>
          <p:nvPr>
            <p:ph type="sldNum" sz="quarter" idx="10"/>
          </p:nvPr>
        </p:nvSpPr>
        <p:spPr/>
        <p:txBody>
          <a:bodyPr/>
          <a:lstStyle/>
          <a:p>
            <a:fld id="{3442040E-0487-4BF4-BA8D-AA393E7ECED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内容页</a:t>
            </a:r>
            <a:endParaRPr lang="en-US" altLang="zh-CN" dirty="0"/>
          </a:p>
          <a:p>
            <a:r>
              <a:rPr lang="zh-CN" altLang="en-US" dirty="0"/>
              <a:t>图表</a:t>
            </a:r>
            <a:endParaRPr lang="en-US" altLang="zh-CN" dirty="0"/>
          </a:p>
          <a:p>
            <a:r>
              <a:rPr lang="zh-CN" altLang="en-US" dirty="0"/>
              <a:t>线图</a:t>
            </a:r>
            <a:endParaRPr lang="zh-CN" altLang="en-US" dirty="0"/>
          </a:p>
        </p:txBody>
      </p:sp>
      <p:sp>
        <p:nvSpPr>
          <p:cNvPr id="4" name="灯片编号占位符 3"/>
          <p:cNvSpPr>
            <a:spLocks noGrp="1"/>
          </p:cNvSpPr>
          <p:nvPr>
            <p:ph type="sldNum" sz="quarter" idx="10"/>
          </p:nvPr>
        </p:nvSpPr>
        <p:spPr/>
        <p:txBody>
          <a:bodyPr/>
          <a:lstStyle/>
          <a:p>
            <a:fld id="{6938A104-FA7E-4194-A236-9257BFDCB3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8" name="组合 7"/>
          <p:cNvGrpSpPr/>
          <p:nvPr userDrawn="1"/>
        </p:nvGrpSpPr>
        <p:grpSpPr>
          <a:xfrm>
            <a:off x="260390" y="387878"/>
            <a:ext cx="11468100" cy="6139756"/>
            <a:chOff x="318861" y="414368"/>
            <a:chExt cx="11468100" cy="6139756"/>
          </a:xfrm>
          <a:effectLst/>
        </p:grpSpPr>
        <p:sp>
          <p:nvSpPr>
            <p:cNvPr id="9" name="矩形 8"/>
            <p:cNvSpPr/>
            <p:nvPr/>
          </p:nvSpPr>
          <p:spPr>
            <a:xfrm>
              <a:off x="318861" y="414368"/>
              <a:ext cx="11468100" cy="6139756"/>
            </a:xfrm>
            <a:prstGeom prst="rect">
              <a:avLst/>
            </a:prstGeom>
            <a:solidFill>
              <a:srgbClr val="FFFFFF"/>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矩形 9"/>
            <p:cNvSpPr/>
            <p:nvPr/>
          </p:nvSpPr>
          <p:spPr>
            <a:xfrm>
              <a:off x="453799" y="545814"/>
              <a:ext cx="11198225" cy="5876864"/>
            </a:xfrm>
            <a:prstGeom prst="rect">
              <a:avLst/>
            </a:prstGeom>
            <a:noFill/>
            <a:ln>
              <a:solidFill>
                <a:srgbClr val="C0ECEB">
                  <a:alpha val="37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6" name="矩形 25"/>
          <p:cNvSpPr/>
          <p:nvPr userDrawn="1"/>
        </p:nvSpPr>
        <p:spPr>
          <a:xfrm>
            <a:off x="1808596" y="-856734"/>
            <a:ext cx="2486597" cy="833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userDrawn="1"/>
        </p:nvGrpSpPr>
        <p:grpSpPr>
          <a:xfrm>
            <a:off x="-790575" y="-323850"/>
            <a:ext cx="5818612" cy="3905252"/>
            <a:chOff x="-790575" y="-323850"/>
            <a:chExt cx="5818612" cy="3905252"/>
          </a:xfrm>
        </p:grpSpPr>
        <p:sp>
          <p:nvSpPr>
            <p:cNvPr id="19" name="任意多边形: 形状 18"/>
            <p:cNvSpPr/>
            <p:nvPr/>
          </p:nvSpPr>
          <p:spPr>
            <a:xfrm>
              <a:off x="0" y="0"/>
              <a:ext cx="2038776" cy="3143250"/>
            </a:xfrm>
            <a:custGeom>
              <a:avLst/>
              <a:gdLst>
                <a:gd name="connsiteX0" fmla="*/ 0 w 2309640"/>
                <a:gd name="connsiteY0" fmla="*/ 0 h 3560850"/>
                <a:gd name="connsiteX1" fmla="*/ 2073892 w 2309640"/>
                <a:gd name="connsiteY1" fmla="*/ 0 h 3560850"/>
                <a:gd name="connsiteX2" fmla="*/ 2094781 w 2309640"/>
                <a:gd name="connsiteY2" fmla="*/ 39352 h 3560850"/>
                <a:gd name="connsiteX3" fmla="*/ 2159000 w 2309640"/>
                <a:gd name="connsiteY3" fmla="*/ 177800 h 3560850"/>
                <a:gd name="connsiteX4" fmla="*/ 2298700 w 2309640"/>
                <a:gd name="connsiteY4" fmla="*/ 533400 h 3560850"/>
                <a:gd name="connsiteX5" fmla="*/ 2273300 w 2309640"/>
                <a:gd name="connsiteY5" fmla="*/ 812800 h 3560850"/>
                <a:gd name="connsiteX6" fmla="*/ 2057400 w 2309640"/>
                <a:gd name="connsiteY6" fmla="*/ 1193800 h 3560850"/>
                <a:gd name="connsiteX7" fmla="*/ 1701800 w 2309640"/>
                <a:gd name="connsiteY7" fmla="*/ 1524000 h 3560850"/>
                <a:gd name="connsiteX8" fmla="*/ 1117600 w 2309640"/>
                <a:gd name="connsiteY8" fmla="*/ 1943100 h 3560850"/>
                <a:gd name="connsiteX9" fmla="*/ 965200 w 2309640"/>
                <a:gd name="connsiteY9" fmla="*/ 2120900 h 3560850"/>
                <a:gd name="connsiteX10" fmla="*/ 914400 w 2309640"/>
                <a:gd name="connsiteY10" fmla="*/ 2400300 h 3560850"/>
                <a:gd name="connsiteX11" fmla="*/ 977900 w 2309640"/>
                <a:gd name="connsiteY11" fmla="*/ 2755900 h 3560850"/>
                <a:gd name="connsiteX12" fmla="*/ 914400 w 2309640"/>
                <a:gd name="connsiteY12" fmla="*/ 3124200 h 3560850"/>
                <a:gd name="connsiteX13" fmla="*/ 571500 w 2309640"/>
                <a:gd name="connsiteY13" fmla="*/ 3454400 h 3560850"/>
                <a:gd name="connsiteX14" fmla="*/ 190500 w 2309640"/>
                <a:gd name="connsiteY14" fmla="*/ 3556000 h 3560850"/>
                <a:gd name="connsiteX15" fmla="*/ 55563 w 2309640"/>
                <a:gd name="connsiteY15" fmla="*/ 3557588 h 3560850"/>
                <a:gd name="connsiteX16" fmla="*/ 0 w 2309640"/>
                <a:gd name="connsiteY16" fmla="*/ 3544780 h 356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9640" h="3560850">
                  <a:moveTo>
                    <a:pt x="0" y="0"/>
                  </a:moveTo>
                  <a:lnTo>
                    <a:pt x="2073892" y="0"/>
                  </a:lnTo>
                  <a:lnTo>
                    <a:pt x="2094781" y="39352"/>
                  </a:lnTo>
                  <a:cubicBezTo>
                    <a:pt x="2114848" y="86320"/>
                    <a:pt x="2124869" y="134144"/>
                    <a:pt x="2159000" y="177800"/>
                  </a:cubicBezTo>
                  <a:cubicBezTo>
                    <a:pt x="2250017" y="294217"/>
                    <a:pt x="2279650" y="427567"/>
                    <a:pt x="2298700" y="533400"/>
                  </a:cubicBezTo>
                  <a:cubicBezTo>
                    <a:pt x="2317750" y="639233"/>
                    <a:pt x="2313517" y="702733"/>
                    <a:pt x="2273300" y="812800"/>
                  </a:cubicBezTo>
                  <a:cubicBezTo>
                    <a:pt x="2233083" y="922867"/>
                    <a:pt x="2152650" y="1075267"/>
                    <a:pt x="2057400" y="1193800"/>
                  </a:cubicBezTo>
                  <a:cubicBezTo>
                    <a:pt x="1962150" y="1312333"/>
                    <a:pt x="1858433" y="1399117"/>
                    <a:pt x="1701800" y="1524000"/>
                  </a:cubicBezTo>
                  <a:cubicBezTo>
                    <a:pt x="1545167" y="1648883"/>
                    <a:pt x="1240367" y="1843617"/>
                    <a:pt x="1117600" y="1943100"/>
                  </a:cubicBezTo>
                  <a:cubicBezTo>
                    <a:pt x="994833" y="2042583"/>
                    <a:pt x="999067" y="2044700"/>
                    <a:pt x="965200" y="2120900"/>
                  </a:cubicBezTo>
                  <a:cubicBezTo>
                    <a:pt x="931333" y="2197100"/>
                    <a:pt x="912283" y="2294467"/>
                    <a:pt x="914400" y="2400300"/>
                  </a:cubicBezTo>
                  <a:cubicBezTo>
                    <a:pt x="916517" y="2506133"/>
                    <a:pt x="977900" y="2635250"/>
                    <a:pt x="977900" y="2755900"/>
                  </a:cubicBezTo>
                  <a:cubicBezTo>
                    <a:pt x="977900" y="2876550"/>
                    <a:pt x="982133" y="3007783"/>
                    <a:pt x="914400" y="3124200"/>
                  </a:cubicBezTo>
                  <a:cubicBezTo>
                    <a:pt x="846667" y="3240617"/>
                    <a:pt x="692150" y="3382433"/>
                    <a:pt x="571500" y="3454400"/>
                  </a:cubicBezTo>
                  <a:cubicBezTo>
                    <a:pt x="450850" y="3526367"/>
                    <a:pt x="296333" y="3545417"/>
                    <a:pt x="190500" y="3556000"/>
                  </a:cubicBezTo>
                  <a:cubicBezTo>
                    <a:pt x="137584" y="3561292"/>
                    <a:pt x="95250" y="3562879"/>
                    <a:pt x="55563" y="3557588"/>
                  </a:cubicBezTo>
                  <a:lnTo>
                    <a:pt x="0" y="3544780"/>
                  </a:lnTo>
                  <a:close/>
                </a:path>
              </a:pathLst>
            </a:cu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形状 19"/>
            <p:cNvSpPr/>
            <p:nvPr/>
          </p:nvSpPr>
          <p:spPr>
            <a:xfrm>
              <a:off x="1013437" y="1"/>
              <a:ext cx="4014600" cy="833000"/>
            </a:xfrm>
            <a:custGeom>
              <a:avLst/>
              <a:gdLst>
                <a:gd name="connsiteX0" fmla="*/ 0 w 4547965"/>
                <a:gd name="connsiteY0" fmla="*/ 0 h 945856"/>
                <a:gd name="connsiteX1" fmla="*/ 4547965 w 4547965"/>
                <a:gd name="connsiteY1" fmla="*/ 0 h 945856"/>
                <a:gd name="connsiteX2" fmla="*/ 4485342 w 4547965"/>
                <a:gd name="connsiteY2" fmla="*/ 24905 h 945856"/>
                <a:gd name="connsiteX3" fmla="*/ 4282142 w 4547965"/>
                <a:gd name="connsiteY3" fmla="*/ 63005 h 945856"/>
                <a:gd name="connsiteX4" fmla="*/ 3558242 w 4547965"/>
                <a:gd name="connsiteY4" fmla="*/ 88405 h 945856"/>
                <a:gd name="connsiteX5" fmla="*/ 3139142 w 4547965"/>
                <a:gd name="connsiteY5" fmla="*/ 151905 h 945856"/>
                <a:gd name="connsiteX6" fmla="*/ 2694642 w 4547965"/>
                <a:gd name="connsiteY6" fmla="*/ 367805 h 945856"/>
                <a:gd name="connsiteX7" fmla="*/ 2389842 w 4547965"/>
                <a:gd name="connsiteY7" fmla="*/ 583705 h 945856"/>
                <a:gd name="connsiteX8" fmla="*/ 2135842 w 4547965"/>
                <a:gd name="connsiteY8" fmla="*/ 774205 h 945856"/>
                <a:gd name="connsiteX9" fmla="*/ 1615142 w 4547965"/>
                <a:gd name="connsiteY9" fmla="*/ 926605 h 945856"/>
                <a:gd name="connsiteX10" fmla="*/ 1297642 w 4547965"/>
                <a:gd name="connsiteY10" fmla="*/ 942480 h 945856"/>
                <a:gd name="connsiteX11" fmla="*/ 1081742 w 4547965"/>
                <a:gd name="connsiteY11" fmla="*/ 901205 h 945856"/>
                <a:gd name="connsiteX12" fmla="*/ 662642 w 4547965"/>
                <a:gd name="connsiteY12" fmla="*/ 710705 h 945856"/>
                <a:gd name="connsiteX13" fmla="*/ 116542 w 4547965"/>
                <a:gd name="connsiteY13" fmla="*/ 177305 h 945856"/>
                <a:gd name="connsiteX14" fmla="*/ 38755 w 4547965"/>
                <a:gd name="connsiteY14" fmla="*/ 68859 h 945856"/>
                <a:gd name="connsiteX0-1" fmla="*/ 0 w 4547965"/>
                <a:gd name="connsiteY0-2" fmla="*/ 0 h 945856"/>
                <a:gd name="connsiteX1-3" fmla="*/ 4547965 w 4547965"/>
                <a:gd name="connsiteY1-4" fmla="*/ 0 h 945856"/>
                <a:gd name="connsiteX2-5" fmla="*/ 4485342 w 4547965"/>
                <a:gd name="connsiteY2-6" fmla="*/ 24905 h 945856"/>
                <a:gd name="connsiteX3-7" fmla="*/ 4282142 w 4547965"/>
                <a:gd name="connsiteY3-8" fmla="*/ 63005 h 945856"/>
                <a:gd name="connsiteX4-9" fmla="*/ 3558242 w 4547965"/>
                <a:gd name="connsiteY4-10" fmla="*/ 88405 h 945856"/>
                <a:gd name="connsiteX5-11" fmla="*/ 3139142 w 4547965"/>
                <a:gd name="connsiteY5-12" fmla="*/ 151905 h 945856"/>
                <a:gd name="connsiteX6-13" fmla="*/ 2694642 w 4547965"/>
                <a:gd name="connsiteY6-14" fmla="*/ 367805 h 945856"/>
                <a:gd name="connsiteX7-15" fmla="*/ 2389842 w 4547965"/>
                <a:gd name="connsiteY7-16" fmla="*/ 583705 h 945856"/>
                <a:gd name="connsiteX8-17" fmla="*/ 2135842 w 4547965"/>
                <a:gd name="connsiteY8-18" fmla="*/ 774205 h 945856"/>
                <a:gd name="connsiteX9-19" fmla="*/ 1615142 w 4547965"/>
                <a:gd name="connsiteY9-20" fmla="*/ 926605 h 945856"/>
                <a:gd name="connsiteX10-21" fmla="*/ 1297642 w 4547965"/>
                <a:gd name="connsiteY10-22" fmla="*/ 942480 h 945856"/>
                <a:gd name="connsiteX11-23" fmla="*/ 1081742 w 4547965"/>
                <a:gd name="connsiteY11-24" fmla="*/ 901205 h 945856"/>
                <a:gd name="connsiteX12-25" fmla="*/ 662642 w 4547965"/>
                <a:gd name="connsiteY12-26" fmla="*/ 710705 h 945856"/>
                <a:gd name="connsiteX13-27" fmla="*/ 116542 w 4547965"/>
                <a:gd name="connsiteY13-28" fmla="*/ 177305 h 945856"/>
                <a:gd name="connsiteX14-29" fmla="*/ 38755 w 4547965"/>
                <a:gd name="connsiteY14-30" fmla="*/ 68859 h 945856"/>
                <a:gd name="connsiteX15" fmla="*/ 0 w 4547965"/>
                <a:gd name="connsiteY15" fmla="*/ 0 h 945856"/>
                <a:gd name="connsiteX0-31" fmla="*/ 0 w 4547965"/>
                <a:gd name="connsiteY0-32" fmla="*/ 0 h 943669"/>
                <a:gd name="connsiteX1-33" fmla="*/ 4547965 w 4547965"/>
                <a:gd name="connsiteY1-34" fmla="*/ 0 h 943669"/>
                <a:gd name="connsiteX2-35" fmla="*/ 4485342 w 4547965"/>
                <a:gd name="connsiteY2-36" fmla="*/ 24905 h 943669"/>
                <a:gd name="connsiteX3-37" fmla="*/ 4282142 w 4547965"/>
                <a:gd name="connsiteY3-38" fmla="*/ 63005 h 943669"/>
                <a:gd name="connsiteX4-39" fmla="*/ 3558242 w 4547965"/>
                <a:gd name="connsiteY4-40" fmla="*/ 88405 h 943669"/>
                <a:gd name="connsiteX5-41" fmla="*/ 3139142 w 4547965"/>
                <a:gd name="connsiteY5-42" fmla="*/ 151905 h 943669"/>
                <a:gd name="connsiteX6-43" fmla="*/ 2694642 w 4547965"/>
                <a:gd name="connsiteY6-44" fmla="*/ 367805 h 943669"/>
                <a:gd name="connsiteX7-45" fmla="*/ 2389842 w 4547965"/>
                <a:gd name="connsiteY7-46" fmla="*/ 583705 h 943669"/>
                <a:gd name="connsiteX8-47" fmla="*/ 2024717 w 4547965"/>
                <a:gd name="connsiteY8-48" fmla="*/ 821830 h 943669"/>
                <a:gd name="connsiteX9-49" fmla="*/ 1615142 w 4547965"/>
                <a:gd name="connsiteY9-50" fmla="*/ 926605 h 943669"/>
                <a:gd name="connsiteX10-51" fmla="*/ 1297642 w 4547965"/>
                <a:gd name="connsiteY10-52" fmla="*/ 942480 h 943669"/>
                <a:gd name="connsiteX11-53" fmla="*/ 1081742 w 4547965"/>
                <a:gd name="connsiteY11-54" fmla="*/ 901205 h 943669"/>
                <a:gd name="connsiteX12-55" fmla="*/ 662642 w 4547965"/>
                <a:gd name="connsiteY12-56" fmla="*/ 710705 h 943669"/>
                <a:gd name="connsiteX13-57" fmla="*/ 116542 w 4547965"/>
                <a:gd name="connsiteY13-58" fmla="*/ 177305 h 943669"/>
                <a:gd name="connsiteX14-59" fmla="*/ 38755 w 4547965"/>
                <a:gd name="connsiteY14-60" fmla="*/ 68859 h 943669"/>
                <a:gd name="connsiteX15-61" fmla="*/ 0 w 4547965"/>
                <a:gd name="connsiteY15-62" fmla="*/ 0 h 943669"/>
                <a:gd name="connsiteX0-63" fmla="*/ 0 w 4547965"/>
                <a:gd name="connsiteY0-64" fmla="*/ 0 h 943669"/>
                <a:gd name="connsiteX1-65" fmla="*/ 4547965 w 4547965"/>
                <a:gd name="connsiteY1-66" fmla="*/ 0 h 943669"/>
                <a:gd name="connsiteX2-67" fmla="*/ 4485342 w 4547965"/>
                <a:gd name="connsiteY2-68" fmla="*/ 24905 h 943669"/>
                <a:gd name="connsiteX3-69" fmla="*/ 4282142 w 4547965"/>
                <a:gd name="connsiteY3-70" fmla="*/ 63005 h 943669"/>
                <a:gd name="connsiteX4-71" fmla="*/ 3558242 w 4547965"/>
                <a:gd name="connsiteY4-72" fmla="*/ 88405 h 943669"/>
                <a:gd name="connsiteX5-73" fmla="*/ 3139142 w 4547965"/>
                <a:gd name="connsiteY5-74" fmla="*/ 151905 h 943669"/>
                <a:gd name="connsiteX6-75" fmla="*/ 2694642 w 4547965"/>
                <a:gd name="connsiteY6-76" fmla="*/ 367805 h 943669"/>
                <a:gd name="connsiteX7-77" fmla="*/ 2389842 w 4547965"/>
                <a:gd name="connsiteY7-78" fmla="*/ 583705 h 943669"/>
                <a:gd name="connsiteX8-79" fmla="*/ 2024717 w 4547965"/>
                <a:gd name="connsiteY8-80" fmla="*/ 821830 h 943669"/>
                <a:gd name="connsiteX9-81" fmla="*/ 1615142 w 4547965"/>
                <a:gd name="connsiteY9-82" fmla="*/ 926605 h 943669"/>
                <a:gd name="connsiteX10-83" fmla="*/ 1297642 w 4547965"/>
                <a:gd name="connsiteY10-84" fmla="*/ 942480 h 943669"/>
                <a:gd name="connsiteX11-85" fmla="*/ 1081742 w 4547965"/>
                <a:gd name="connsiteY11-86" fmla="*/ 901205 h 943669"/>
                <a:gd name="connsiteX12-87" fmla="*/ 662642 w 4547965"/>
                <a:gd name="connsiteY12-88" fmla="*/ 710705 h 943669"/>
                <a:gd name="connsiteX13-89" fmla="*/ 116542 w 4547965"/>
                <a:gd name="connsiteY13-90" fmla="*/ 177305 h 943669"/>
                <a:gd name="connsiteX14-91" fmla="*/ 38755 w 4547965"/>
                <a:gd name="connsiteY14-92" fmla="*/ 68859 h 943669"/>
                <a:gd name="connsiteX15-93" fmla="*/ 0 w 4547965"/>
                <a:gd name="connsiteY15-94" fmla="*/ 0 h 9436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61" y="connsiteY15-62"/>
                </a:cxn>
              </a:cxnLst>
              <a:rect l="l" t="t" r="r" b="b"/>
              <a:pathLst>
                <a:path w="4547965" h="943669">
                  <a:moveTo>
                    <a:pt x="0" y="0"/>
                  </a:moveTo>
                  <a:lnTo>
                    <a:pt x="4547965" y="0"/>
                  </a:lnTo>
                  <a:lnTo>
                    <a:pt x="4485342" y="24905"/>
                  </a:lnTo>
                  <a:cubicBezTo>
                    <a:pt x="4434013" y="40780"/>
                    <a:pt x="4369984" y="52422"/>
                    <a:pt x="4282142" y="63005"/>
                  </a:cubicBezTo>
                  <a:cubicBezTo>
                    <a:pt x="4106459" y="84172"/>
                    <a:pt x="3748742" y="73588"/>
                    <a:pt x="3558242" y="88405"/>
                  </a:cubicBezTo>
                  <a:cubicBezTo>
                    <a:pt x="3367742" y="103222"/>
                    <a:pt x="3283075" y="105338"/>
                    <a:pt x="3139142" y="151905"/>
                  </a:cubicBezTo>
                  <a:cubicBezTo>
                    <a:pt x="2995209" y="198472"/>
                    <a:pt x="2819525" y="295838"/>
                    <a:pt x="2694642" y="367805"/>
                  </a:cubicBezTo>
                  <a:cubicBezTo>
                    <a:pt x="2569759" y="439772"/>
                    <a:pt x="2501496" y="508034"/>
                    <a:pt x="2389842" y="583705"/>
                  </a:cubicBezTo>
                  <a:cubicBezTo>
                    <a:pt x="2278188" y="659376"/>
                    <a:pt x="2147484" y="771030"/>
                    <a:pt x="2024717" y="821830"/>
                  </a:cubicBezTo>
                  <a:cubicBezTo>
                    <a:pt x="1901950" y="872630"/>
                    <a:pt x="1736321" y="906497"/>
                    <a:pt x="1615142" y="926605"/>
                  </a:cubicBezTo>
                  <a:cubicBezTo>
                    <a:pt x="1493963" y="946713"/>
                    <a:pt x="1341298" y="944332"/>
                    <a:pt x="1297642" y="942480"/>
                  </a:cubicBezTo>
                  <a:cubicBezTo>
                    <a:pt x="1253986" y="940628"/>
                    <a:pt x="1187575" y="939834"/>
                    <a:pt x="1081742" y="901205"/>
                  </a:cubicBezTo>
                  <a:cubicBezTo>
                    <a:pt x="975909" y="862576"/>
                    <a:pt x="823509" y="831355"/>
                    <a:pt x="662642" y="710705"/>
                  </a:cubicBezTo>
                  <a:cubicBezTo>
                    <a:pt x="501775" y="590055"/>
                    <a:pt x="230842" y="327588"/>
                    <a:pt x="116542" y="177305"/>
                  </a:cubicBezTo>
                  <a:cubicBezTo>
                    <a:pt x="87967" y="139734"/>
                    <a:pt x="61509" y="103486"/>
                    <a:pt x="38755" y="68859"/>
                  </a:cubicBezTo>
                  <a:lnTo>
                    <a:pt x="0" y="0"/>
                  </a:lnTo>
                  <a:close/>
                </a:path>
              </a:pathLst>
            </a:cu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形状 20"/>
            <p:cNvSpPr/>
            <p:nvPr/>
          </p:nvSpPr>
          <p:spPr>
            <a:xfrm>
              <a:off x="0" y="3"/>
              <a:ext cx="3524721" cy="1884985"/>
            </a:xfrm>
            <a:custGeom>
              <a:avLst/>
              <a:gdLst>
                <a:gd name="connsiteX0" fmla="*/ 0 w 3993002"/>
                <a:gd name="connsiteY0" fmla="*/ 0 h 2135417"/>
                <a:gd name="connsiteX1" fmla="*/ 3993002 w 3993002"/>
                <a:gd name="connsiteY1" fmla="*/ 0 h 2135417"/>
                <a:gd name="connsiteX2" fmla="*/ 3975100 w 3993002"/>
                <a:gd name="connsiteY2" fmla="*/ 25400 h 2135417"/>
                <a:gd name="connsiteX3" fmla="*/ 3365500 w 3993002"/>
                <a:gd name="connsiteY3" fmla="*/ 482600 h 2135417"/>
                <a:gd name="connsiteX4" fmla="*/ 2755900 w 3993002"/>
                <a:gd name="connsiteY4" fmla="*/ 647700 h 2135417"/>
                <a:gd name="connsiteX5" fmla="*/ 2203450 w 3993002"/>
                <a:gd name="connsiteY5" fmla="*/ 527050 h 2135417"/>
                <a:gd name="connsiteX6" fmla="*/ 1955800 w 3993002"/>
                <a:gd name="connsiteY6" fmla="*/ 469900 h 2135417"/>
                <a:gd name="connsiteX7" fmla="*/ 1600200 w 3993002"/>
                <a:gd name="connsiteY7" fmla="*/ 546100 h 2135417"/>
                <a:gd name="connsiteX8" fmla="*/ 1384300 w 3993002"/>
                <a:gd name="connsiteY8" fmla="*/ 711200 h 2135417"/>
                <a:gd name="connsiteX9" fmla="*/ 1193800 w 3993002"/>
                <a:gd name="connsiteY9" fmla="*/ 1028700 h 2135417"/>
                <a:gd name="connsiteX10" fmla="*/ 1028700 w 3993002"/>
                <a:gd name="connsiteY10" fmla="*/ 1473200 h 2135417"/>
                <a:gd name="connsiteX11" fmla="*/ 774700 w 3993002"/>
                <a:gd name="connsiteY11" fmla="*/ 1790700 h 2135417"/>
                <a:gd name="connsiteX12" fmla="*/ 381000 w 3993002"/>
                <a:gd name="connsiteY12" fmla="*/ 2006600 h 2135417"/>
                <a:gd name="connsiteX13" fmla="*/ 76200 w 3993002"/>
                <a:gd name="connsiteY13" fmla="*/ 2108200 h 2135417"/>
                <a:gd name="connsiteX14" fmla="*/ 2580 w 3993002"/>
                <a:gd name="connsiteY14" fmla="*/ 2134394 h 2135417"/>
                <a:gd name="connsiteX15" fmla="*/ 0 w 3993002"/>
                <a:gd name="connsiteY15" fmla="*/ 2135417 h 2135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93002" h="2135417">
                  <a:moveTo>
                    <a:pt x="0" y="0"/>
                  </a:moveTo>
                  <a:lnTo>
                    <a:pt x="3993002" y="0"/>
                  </a:lnTo>
                  <a:lnTo>
                    <a:pt x="3975100" y="25400"/>
                  </a:lnTo>
                  <a:cubicBezTo>
                    <a:pt x="3865033" y="152400"/>
                    <a:pt x="3568700" y="378883"/>
                    <a:pt x="3365500" y="482600"/>
                  </a:cubicBezTo>
                  <a:cubicBezTo>
                    <a:pt x="3162300" y="586317"/>
                    <a:pt x="2949575" y="640292"/>
                    <a:pt x="2755900" y="647700"/>
                  </a:cubicBezTo>
                  <a:cubicBezTo>
                    <a:pt x="2562225" y="655108"/>
                    <a:pt x="2257425" y="537633"/>
                    <a:pt x="2203450" y="527050"/>
                  </a:cubicBezTo>
                  <a:cubicBezTo>
                    <a:pt x="2149475" y="516467"/>
                    <a:pt x="2056342" y="466725"/>
                    <a:pt x="1955800" y="469900"/>
                  </a:cubicBezTo>
                  <a:cubicBezTo>
                    <a:pt x="1855258" y="473075"/>
                    <a:pt x="1695450" y="505883"/>
                    <a:pt x="1600200" y="546100"/>
                  </a:cubicBezTo>
                  <a:cubicBezTo>
                    <a:pt x="1504950" y="586317"/>
                    <a:pt x="1452033" y="630767"/>
                    <a:pt x="1384300" y="711200"/>
                  </a:cubicBezTo>
                  <a:cubicBezTo>
                    <a:pt x="1316567" y="791633"/>
                    <a:pt x="1253067" y="901700"/>
                    <a:pt x="1193800" y="1028700"/>
                  </a:cubicBezTo>
                  <a:cubicBezTo>
                    <a:pt x="1134533" y="1155700"/>
                    <a:pt x="1098550" y="1346200"/>
                    <a:pt x="1028700" y="1473200"/>
                  </a:cubicBezTo>
                  <a:cubicBezTo>
                    <a:pt x="958850" y="1600200"/>
                    <a:pt x="882650" y="1701800"/>
                    <a:pt x="774700" y="1790700"/>
                  </a:cubicBezTo>
                  <a:cubicBezTo>
                    <a:pt x="666750" y="1879600"/>
                    <a:pt x="497416" y="1953683"/>
                    <a:pt x="381000" y="2006600"/>
                  </a:cubicBezTo>
                  <a:cubicBezTo>
                    <a:pt x="264584" y="2059517"/>
                    <a:pt x="169333" y="2084917"/>
                    <a:pt x="76200" y="2108200"/>
                  </a:cubicBezTo>
                  <a:cubicBezTo>
                    <a:pt x="52917" y="2114021"/>
                    <a:pt x="27782" y="2123943"/>
                    <a:pt x="2580" y="2134394"/>
                  </a:cubicBezTo>
                  <a:lnTo>
                    <a:pt x="0" y="2135417"/>
                  </a:lnTo>
                  <a:close/>
                </a:path>
              </a:pathLst>
            </a:custGeom>
            <a:solidFill>
              <a:srgbClr val="C0ECEB"/>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3712212" y="387380"/>
              <a:ext cx="361543" cy="297081"/>
            </a:xfrm>
            <a:prstGeom prst="ellipse">
              <a:avLst/>
            </a:pr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userDrawn="1"/>
          </p:nvSpPr>
          <p:spPr>
            <a:xfrm>
              <a:off x="1090284" y="1705177"/>
              <a:ext cx="638445" cy="524612"/>
            </a:xfrm>
            <a:prstGeom prst="ellipse">
              <a:avLst/>
            </a:prstGeom>
            <a:solidFill>
              <a:srgbClr val="C0ECEB"/>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形状 23"/>
            <p:cNvSpPr/>
            <p:nvPr/>
          </p:nvSpPr>
          <p:spPr>
            <a:xfrm>
              <a:off x="-609600" y="-323850"/>
              <a:ext cx="3390900" cy="2635258"/>
            </a:xfrm>
            <a:custGeom>
              <a:avLst/>
              <a:gdLst>
                <a:gd name="connsiteX0" fmla="*/ 0 w 3390900"/>
                <a:gd name="connsiteY0" fmla="*/ 2552700 h 2635258"/>
                <a:gd name="connsiteX1" fmla="*/ 57150 w 3390900"/>
                <a:gd name="connsiteY1" fmla="*/ 2552700 h 2635258"/>
                <a:gd name="connsiteX2" fmla="*/ 971550 w 3390900"/>
                <a:gd name="connsiteY2" fmla="*/ 2514600 h 2635258"/>
                <a:gd name="connsiteX3" fmla="*/ 1314450 w 3390900"/>
                <a:gd name="connsiteY3" fmla="*/ 1047750 h 2635258"/>
                <a:gd name="connsiteX4" fmla="*/ 2209800 w 3390900"/>
                <a:gd name="connsiteY4" fmla="*/ 1200150 h 2635258"/>
                <a:gd name="connsiteX5" fmla="*/ 3390900 w 3390900"/>
                <a:gd name="connsiteY5" fmla="*/ 0 h 263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900" h="2635258">
                  <a:moveTo>
                    <a:pt x="0" y="2552700"/>
                  </a:moveTo>
                  <a:lnTo>
                    <a:pt x="57150" y="2552700"/>
                  </a:lnTo>
                  <a:cubicBezTo>
                    <a:pt x="219075" y="2546350"/>
                    <a:pt x="762000" y="2765425"/>
                    <a:pt x="971550" y="2514600"/>
                  </a:cubicBezTo>
                  <a:cubicBezTo>
                    <a:pt x="1181100" y="2263775"/>
                    <a:pt x="1108075" y="1266825"/>
                    <a:pt x="1314450" y="1047750"/>
                  </a:cubicBezTo>
                  <a:cubicBezTo>
                    <a:pt x="1520825" y="828675"/>
                    <a:pt x="1863725" y="1374775"/>
                    <a:pt x="2209800" y="1200150"/>
                  </a:cubicBezTo>
                  <a:cubicBezTo>
                    <a:pt x="2555875" y="1025525"/>
                    <a:pt x="2952750" y="193675"/>
                    <a:pt x="3390900" y="0"/>
                  </a:cubicBezTo>
                </a:path>
              </a:pathLst>
            </a:cu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p:cNvSpPr/>
            <p:nvPr/>
          </p:nvSpPr>
          <p:spPr>
            <a:xfrm>
              <a:off x="-609600" y="-266700"/>
              <a:ext cx="4171950" cy="1398866"/>
            </a:xfrm>
            <a:custGeom>
              <a:avLst/>
              <a:gdLst>
                <a:gd name="connsiteX0" fmla="*/ 0 w 4171950"/>
                <a:gd name="connsiteY0" fmla="*/ 1371600 h 1398866"/>
                <a:gd name="connsiteX1" fmla="*/ 1085850 w 4171950"/>
                <a:gd name="connsiteY1" fmla="*/ 1314450 h 1398866"/>
                <a:gd name="connsiteX2" fmla="*/ 1695450 w 4171950"/>
                <a:gd name="connsiteY2" fmla="*/ 666750 h 1398866"/>
                <a:gd name="connsiteX3" fmla="*/ 2667000 w 4171950"/>
                <a:gd name="connsiteY3" fmla="*/ 514350 h 1398866"/>
                <a:gd name="connsiteX4" fmla="*/ 3448050 w 4171950"/>
                <a:gd name="connsiteY4" fmla="*/ 381000 h 1398866"/>
                <a:gd name="connsiteX5" fmla="*/ 4171950 w 4171950"/>
                <a:gd name="connsiteY5" fmla="*/ 0 h 139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1950" h="1398866">
                  <a:moveTo>
                    <a:pt x="0" y="1371600"/>
                  </a:moveTo>
                  <a:cubicBezTo>
                    <a:pt x="401637" y="1401762"/>
                    <a:pt x="803275" y="1431925"/>
                    <a:pt x="1085850" y="1314450"/>
                  </a:cubicBezTo>
                  <a:cubicBezTo>
                    <a:pt x="1368425" y="1196975"/>
                    <a:pt x="1431925" y="800100"/>
                    <a:pt x="1695450" y="666750"/>
                  </a:cubicBezTo>
                  <a:cubicBezTo>
                    <a:pt x="1958975" y="533400"/>
                    <a:pt x="2667000" y="514350"/>
                    <a:pt x="2667000" y="514350"/>
                  </a:cubicBezTo>
                  <a:cubicBezTo>
                    <a:pt x="2959100" y="466725"/>
                    <a:pt x="3197225" y="466725"/>
                    <a:pt x="3448050" y="381000"/>
                  </a:cubicBezTo>
                  <a:cubicBezTo>
                    <a:pt x="3698875" y="295275"/>
                    <a:pt x="3935412" y="147637"/>
                    <a:pt x="4171950" y="0"/>
                  </a:cubicBezTo>
                </a:path>
              </a:pathLst>
            </a:custGeom>
            <a:no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userDrawn="1"/>
          </p:nvSpPr>
          <p:spPr>
            <a:xfrm rot="16200000">
              <a:off x="-1921581" y="1666926"/>
              <a:ext cx="3045482" cy="78347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userDrawn="1"/>
        </p:nvGrpSpPr>
        <p:grpSpPr>
          <a:xfrm>
            <a:off x="7460343" y="2396415"/>
            <a:ext cx="5571807" cy="5302191"/>
            <a:chOff x="7460343" y="2396415"/>
            <a:chExt cx="5571807" cy="5302191"/>
          </a:xfrm>
        </p:grpSpPr>
        <p:sp>
          <p:nvSpPr>
            <p:cNvPr id="17" name="任意多边形: 形状 16"/>
            <p:cNvSpPr/>
            <p:nvPr/>
          </p:nvSpPr>
          <p:spPr>
            <a:xfrm>
              <a:off x="8515350" y="5062357"/>
              <a:ext cx="4343400" cy="2119493"/>
            </a:xfrm>
            <a:custGeom>
              <a:avLst/>
              <a:gdLst>
                <a:gd name="connsiteX0" fmla="*/ 4343400 w 4343400"/>
                <a:gd name="connsiteY0" fmla="*/ 538343 h 2119493"/>
                <a:gd name="connsiteX1" fmla="*/ 2724150 w 4343400"/>
                <a:gd name="connsiteY1" fmla="*/ 23993 h 2119493"/>
                <a:gd name="connsiteX2" fmla="*/ 571500 w 4343400"/>
                <a:gd name="connsiteY2" fmla="*/ 1224143 h 2119493"/>
                <a:gd name="connsiteX3" fmla="*/ 0 w 4343400"/>
                <a:gd name="connsiteY3" fmla="*/ 2119493 h 2119493"/>
              </a:gdLst>
              <a:ahLst/>
              <a:cxnLst>
                <a:cxn ang="0">
                  <a:pos x="connsiteX0" y="connsiteY0"/>
                </a:cxn>
                <a:cxn ang="0">
                  <a:pos x="connsiteX1" y="connsiteY1"/>
                </a:cxn>
                <a:cxn ang="0">
                  <a:pos x="connsiteX2" y="connsiteY2"/>
                </a:cxn>
                <a:cxn ang="0">
                  <a:pos x="connsiteX3" y="connsiteY3"/>
                </a:cxn>
              </a:cxnLst>
              <a:rect l="l" t="t" r="r" b="b"/>
              <a:pathLst>
                <a:path w="4343400" h="2119493">
                  <a:moveTo>
                    <a:pt x="4343400" y="538343"/>
                  </a:moveTo>
                  <a:cubicBezTo>
                    <a:pt x="3848100" y="224018"/>
                    <a:pt x="3352800" y="-90307"/>
                    <a:pt x="2724150" y="23993"/>
                  </a:cubicBezTo>
                  <a:cubicBezTo>
                    <a:pt x="2095500" y="138293"/>
                    <a:pt x="1025525" y="874893"/>
                    <a:pt x="571500" y="1224143"/>
                  </a:cubicBezTo>
                  <a:cubicBezTo>
                    <a:pt x="117475" y="1573393"/>
                    <a:pt x="101600" y="1614668"/>
                    <a:pt x="0" y="2119493"/>
                  </a:cubicBezTo>
                </a:path>
              </a:pathLst>
            </a:cu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userDrawn="1"/>
          </p:nvSpPr>
          <p:spPr>
            <a:xfrm>
              <a:off x="9322499" y="6865606"/>
              <a:ext cx="2964751" cy="833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userDrawn="1"/>
          </p:nvGrpSpPr>
          <p:grpSpPr>
            <a:xfrm>
              <a:off x="7460343" y="2396415"/>
              <a:ext cx="5007428" cy="4904271"/>
              <a:chOff x="7460343" y="2396415"/>
              <a:chExt cx="5007428" cy="4904271"/>
            </a:xfrm>
          </p:grpSpPr>
          <p:sp>
            <p:nvSpPr>
              <p:cNvPr id="12" name="任意多边形: 形状 11"/>
              <p:cNvSpPr/>
              <p:nvPr/>
            </p:nvSpPr>
            <p:spPr>
              <a:xfrm>
                <a:off x="9448800" y="5917188"/>
                <a:ext cx="2744453" cy="942088"/>
              </a:xfrm>
              <a:custGeom>
                <a:avLst/>
                <a:gdLst>
                  <a:gd name="connsiteX0" fmla="*/ 1938216 w 3202664"/>
                  <a:gd name="connsiteY0" fmla="*/ 877 h 1099378"/>
                  <a:gd name="connsiteX1" fmla="*/ 2288264 w 3202664"/>
                  <a:gd name="connsiteY1" fmla="*/ 108777 h 1099378"/>
                  <a:gd name="connsiteX2" fmla="*/ 3156839 w 3202664"/>
                  <a:gd name="connsiteY2" fmla="*/ 825943 h 1099378"/>
                  <a:gd name="connsiteX3" fmla="*/ 3202664 w 3202664"/>
                  <a:gd name="connsiteY3" fmla="*/ 871439 h 1099378"/>
                  <a:gd name="connsiteX4" fmla="*/ 3202664 w 3202664"/>
                  <a:gd name="connsiteY4" fmla="*/ 1099378 h 1099378"/>
                  <a:gd name="connsiteX5" fmla="*/ 0 w 3202664"/>
                  <a:gd name="connsiteY5" fmla="*/ 1099378 h 1099378"/>
                  <a:gd name="connsiteX6" fmla="*/ 9594 w 3202664"/>
                  <a:gd name="connsiteY6" fmla="*/ 1089555 h 1099378"/>
                  <a:gd name="connsiteX7" fmla="*/ 268964 w 3202664"/>
                  <a:gd name="connsiteY7" fmla="*/ 985077 h 1099378"/>
                  <a:gd name="connsiteX8" fmla="*/ 637264 w 3202664"/>
                  <a:gd name="connsiteY8" fmla="*/ 934277 h 1099378"/>
                  <a:gd name="connsiteX9" fmla="*/ 776964 w 3202664"/>
                  <a:gd name="connsiteY9" fmla="*/ 781877 h 1099378"/>
                  <a:gd name="connsiteX10" fmla="*/ 865864 w 3202664"/>
                  <a:gd name="connsiteY10" fmla="*/ 527877 h 1099378"/>
                  <a:gd name="connsiteX11" fmla="*/ 992864 w 3202664"/>
                  <a:gd name="connsiteY11" fmla="*/ 311977 h 1099378"/>
                  <a:gd name="connsiteX12" fmla="*/ 1323064 w 3202664"/>
                  <a:gd name="connsiteY12" fmla="*/ 96077 h 1099378"/>
                  <a:gd name="connsiteX13" fmla="*/ 1581827 w 3202664"/>
                  <a:gd name="connsiteY13" fmla="*/ 45277 h 1099378"/>
                  <a:gd name="connsiteX14" fmla="*/ 1938216 w 3202664"/>
                  <a:gd name="connsiteY14" fmla="*/ 877 h 1099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02664" h="1099378">
                    <a:moveTo>
                      <a:pt x="1938216" y="877"/>
                    </a:moveTo>
                    <a:cubicBezTo>
                      <a:pt x="2044732" y="5888"/>
                      <a:pt x="2165531" y="33371"/>
                      <a:pt x="2288264" y="108777"/>
                    </a:cubicBezTo>
                    <a:cubicBezTo>
                      <a:pt x="2492820" y="234454"/>
                      <a:pt x="2864187" y="545340"/>
                      <a:pt x="3156839" y="825943"/>
                    </a:cubicBezTo>
                    <a:lnTo>
                      <a:pt x="3202664" y="871439"/>
                    </a:lnTo>
                    <a:lnTo>
                      <a:pt x="3202664" y="1099378"/>
                    </a:lnTo>
                    <a:lnTo>
                      <a:pt x="0" y="1099378"/>
                    </a:lnTo>
                    <a:lnTo>
                      <a:pt x="9594" y="1089555"/>
                    </a:lnTo>
                    <a:cubicBezTo>
                      <a:pt x="79456" y="1031512"/>
                      <a:pt x="183438" y="1013652"/>
                      <a:pt x="268964" y="985077"/>
                    </a:cubicBezTo>
                    <a:cubicBezTo>
                      <a:pt x="382999" y="946977"/>
                      <a:pt x="552597" y="968144"/>
                      <a:pt x="637264" y="934277"/>
                    </a:cubicBezTo>
                    <a:cubicBezTo>
                      <a:pt x="721931" y="900410"/>
                      <a:pt x="738864" y="849610"/>
                      <a:pt x="776964" y="781877"/>
                    </a:cubicBezTo>
                    <a:cubicBezTo>
                      <a:pt x="815064" y="714144"/>
                      <a:pt x="829881" y="606194"/>
                      <a:pt x="865864" y="527877"/>
                    </a:cubicBezTo>
                    <a:cubicBezTo>
                      <a:pt x="901847" y="449560"/>
                      <a:pt x="916664" y="383944"/>
                      <a:pt x="992864" y="311977"/>
                    </a:cubicBezTo>
                    <a:cubicBezTo>
                      <a:pt x="1069064" y="240010"/>
                      <a:pt x="1224904" y="140527"/>
                      <a:pt x="1323064" y="96077"/>
                    </a:cubicBezTo>
                    <a:cubicBezTo>
                      <a:pt x="1421224" y="51627"/>
                      <a:pt x="1516210" y="43160"/>
                      <a:pt x="1581827" y="45277"/>
                    </a:cubicBezTo>
                    <a:cubicBezTo>
                      <a:pt x="1622838" y="46600"/>
                      <a:pt x="1760690" y="-7474"/>
                      <a:pt x="1938216" y="877"/>
                    </a:cubicBezTo>
                    <a:close/>
                  </a:path>
                </a:pathLst>
              </a:cu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形状 12"/>
              <p:cNvSpPr/>
              <p:nvPr/>
            </p:nvSpPr>
            <p:spPr>
              <a:xfrm>
                <a:off x="10482943" y="2396415"/>
                <a:ext cx="1710310" cy="4462861"/>
              </a:xfrm>
              <a:custGeom>
                <a:avLst/>
                <a:gdLst>
                  <a:gd name="connsiteX0" fmla="*/ 1936388 w 1970916"/>
                  <a:gd name="connsiteY0" fmla="*/ 579 h 5207976"/>
                  <a:gd name="connsiteX1" fmla="*/ 1970916 w 1970916"/>
                  <a:gd name="connsiteY1" fmla="*/ 5879 h 5207976"/>
                  <a:gd name="connsiteX2" fmla="*/ 1970916 w 1970916"/>
                  <a:gd name="connsiteY2" fmla="*/ 5207976 h 5207976"/>
                  <a:gd name="connsiteX3" fmla="*/ 568522 w 1970916"/>
                  <a:gd name="connsiteY3" fmla="*/ 5207976 h 5207976"/>
                  <a:gd name="connsiteX4" fmla="*/ 562748 w 1970916"/>
                  <a:gd name="connsiteY4" fmla="*/ 5198936 h 5207976"/>
                  <a:gd name="connsiteX5" fmla="*/ 65916 w 1970916"/>
                  <a:gd name="connsiteY5" fmla="*/ 4255476 h 5207976"/>
                  <a:gd name="connsiteX6" fmla="*/ 15116 w 1970916"/>
                  <a:gd name="connsiteY6" fmla="*/ 3696676 h 5207976"/>
                  <a:gd name="connsiteX7" fmla="*/ 65916 w 1970916"/>
                  <a:gd name="connsiteY7" fmla="*/ 3087076 h 5207976"/>
                  <a:gd name="connsiteX8" fmla="*/ 319916 w 1970916"/>
                  <a:gd name="connsiteY8" fmla="*/ 2363176 h 5207976"/>
                  <a:gd name="connsiteX9" fmla="*/ 751716 w 1970916"/>
                  <a:gd name="connsiteY9" fmla="*/ 1969476 h 5207976"/>
                  <a:gd name="connsiteX10" fmla="*/ 1132716 w 1970916"/>
                  <a:gd name="connsiteY10" fmla="*/ 1664676 h 5207976"/>
                  <a:gd name="connsiteX11" fmla="*/ 1297816 w 1970916"/>
                  <a:gd name="connsiteY11" fmla="*/ 1245576 h 5207976"/>
                  <a:gd name="connsiteX12" fmla="*/ 1297816 w 1970916"/>
                  <a:gd name="connsiteY12" fmla="*/ 699476 h 5207976"/>
                  <a:gd name="connsiteX13" fmla="*/ 1412116 w 1970916"/>
                  <a:gd name="connsiteY13" fmla="*/ 293076 h 5207976"/>
                  <a:gd name="connsiteX14" fmla="*/ 1704216 w 1970916"/>
                  <a:gd name="connsiteY14" fmla="*/ 51776 h 5207976"/>
                  <a:gd name="connsiteX15" fmla="*/ 1936388 w 1970916"/>
                  <a:gd name="connsiteY15" fmla="*/ 579 h 5207976"/>
                  <a:gd name="connsiteX0-1" fmla="*/ 1943207 w 1977735"/>
                  <a:gd name="connsiteY0-2" fmla="*/ 579 h 5207976"/>
                  <a:gd name="connsiteX1-3" fmla="*/ 1977735 w 1977735"/>
                  <a:gd name="connsiteY1-4" fmla="*/ 5879 h 5207976"/>
                  <a:gd name="connsiteX2-5" fmla="*/ 1977735 w 1977735"/>
                  <a:gd name="connsiteY2-6" fmla="*/ 5207976 h 5207976"/>
                  <a:gd name="connsiteX3-7" fmla="*/ 575341 w 1977735"/>
                  <a:gd name="connsiteY3-8" fmla="*/ 5207976 h 5207976"/>
                  <a:gd name="connsiteX4-9" fmla="*/ 569567 w 1977735"/>
                  <a:gd name="connsiteY4-10" fmla="*/ 5198936 h 5207976"/>
                  <a:gd name="connsiteX5-11" fmla="*/ 72735 w 1977735"/>
                  <a:gd name="connsiteY5-12" fmla="*/ 4255476 h 5207976"/>
                  <a:gd name="connsiteX6-13" fmla="*/ 2885 w 1977735"/>
                  <a:gd name="connsiteY6-14" fmla="*/ 3658576 h 5207976"/>
                  <a:gd name="connsiteX7-15" fmla="*/ 72735 w 1977735"/>
                  <a:gd name="connsiteY7-16" fmla="*/ 3087076 h 5207976"/>
                  <a:gd name="connsiteX8-17" fmla="*/ 326735 w 1977735"/>
                  <a:gd name="connsiteY8-18" fmla="*/ 2363176 h 5207976"/>
                  <a:gd name="connsiteX9-19" fmla="*/ 758535 w 1977735"/>
                  <a:gd name="connsiteY9-20" fmla="*/ 1969476 h 5207976"/>
                  <a:gd name="connsiteX10-21" fmla="*/ 1139535 w 1977735"/>
                  <a:gd name="connsiteY10-22" fmla="*/ 1664676 h 5207976"/>
                  <a:gd name="connsiteX11-23" fmla="*/ 1304635 w 1977735"/>
                  <a:gd name="connsiteY11-24" fmla="*/ 1245576 h 5207976"/>
                  <a:gd name="connsiteX12-25" fmla="*/ 1304635 w 1977735"/>
                  <a:gd name="connsiteY12-26" fmla="*/ 699476 h 5207976"/>
                  <a:gd name="connsiteX13-27" fmla="*/ 1418935 w 1977735"/>
                  <a:gd name="connsiteY13-28" fmla="*/ 293076 h 5207976"/>
                  <a:gd name="connsiteX14-29" fmla="*/ 1711035 w 1977735"/>
                  <a:gd name="connsiteY14-30" fmla="*/ 51776 h 5207976"/>
                  <a:gd name="connsiteX15-31" fmla="*/ 1943207 w 1977735"/>
                  <a:gd name="connsiteY15-32" fmla="*/ 579 h 5207976"/>
                  <a:gd name="connsiteX0-33" fmla="*/ 1949554 w 1984082"/>
                  <a:gd name="connsiteY0-34" fmla="*/ 579 h 5207976"/>
                  <a:gd name="connsiteX1-35" fmla="*/ 1984082 w 1984082"/>
                  <a:gd name="connsiteY1-36" fmla="*/ 5879 h 5207976"/>
                  <a:gd name="connsiteX2-37" fmla="*/ 1984082 w 1984082"/>
                  <a:gd name="connsiteY2-38" fmla="*/ 5207976 h 5207976"/>
                  <a:gd name="connsiteX3-39" fmla="*/ 581688 w 1984082"/>
                  <a:gd name="connsiteY3-40" fmla="*/ 5207976 h 5207976"/>
                  <a:gd name="connsiteX4-41" fmla="*/ 575914 w 1984082"/>
                  <a:gd name="connsiteY4-42" fmla="*/ 5198936 h 5207976"/>
                  <a:gd name="connsiteX5-43" fmla="*/ 79082 w 1984082"/>
                  <a:gd name="connsiteY5-44" fmla="*/ 4255476 h 5207976"/>
                  <a:gd name="connsiteX6-45" fmla="*/ 9232 w 1984082"/>
                  <a:gd name="connsiteY6-46" fmla="*/ 3658576 h 5207976"/>
                  <a:gd name="connsiteX7-47" fmla="*/ 79082 w 1984082"/>
                  <a:gd name="connsiteY7-48" fmla="*/ 3087076 h 5207976"/>
                  <a:gd name="connsiteX8-49" fmla="*/ 333082 w 1984082"/>
                  <a:gd name="connsiteY8-50" fmla="*/ 2363176 h 5207976"/>
                  <a:gd name="connsiteX9-51" fmla="*/ 764882 w 1984082"/>
                  <a:gd name="connsiteY9-52" fmla="*/ 1969476 h 5207976"/>
                  <a:gd name="connsiteX10-53" fmla="*/ 1145882 w 1984082"/>
                  <a:gd name="connsiteY10-54" fmla="*/ 1664676 h 5207976"/>
                  <a:gd name="connsiteX11-55" fmla="*/ 1310982 w 1984082"/>
                  <a:gd name="connsiteY11-56" fmla="*/ 1245576 h 5207976"/>
                  <a:gd name="connsiteX12-57" fmla="*/ 1310982 w 1984082"/>
                  <a:gd name="connsiteY12-58" fmla="*/ 699476 h 5207976"/>
                  <a:gd name="connsiteX13-59" fmla="*/ 1425282 w 1984082"/>
                  <a:gd name="connsiteY13-60" fmla="*/ 293076 h 5207976"/>
                  <a:gd name="connsiteX14-61" fmla="*/ 1717382 w 1984082"/>
                  <a:gd name="connsiteY14-62" fmla="*/ 51776 h 5207976"/>
                  <a:gd name="connsiteX15-63" fmla="*/ 1949554 w 1984082"/>
                  <a:gd name="connsiteY15-64" fmla="*/ 579 h 5207976"/>
                  <a:gd name="connsiteX0-65" fmla="*/ 1965237 w 1999765"/>
                  <a:gd name="connsiteY0-66" fmla="*/ 579 h 5207976"/>
                  <a:gd name="connsiteX1-67" fmla="*/ 1999765 w 1999765"/>
                  <a:gd name="connsiteY1-68" fmla="*/ 5879 h 5207976"/>
                  <a:gd name="connsiteX2-69" fmla="*/ 1999765 w 1999765"/>
                  <a:gd name="connsiteY2-70" fmla="*/ 5207976 h 5207976"/>
                  <a:gd name="connsiteX3-71" fmla="*/ 597371 w 1999765"/>
                  <a:gd name="connsiteY3-72" fmla="*/ 5207976 h 5207976"/>
                  <a:gd name="connsiteX4-73" fmla="*/ 591597 w 1999765"/>
                  <a:gd name="connsiteY4-74" fmla="*/ 5198936 h 5207976"/>
                  <a:gd name="connsiteX5-75" fmla="*/ 94765 w 1999765"/>
                  <a:gd name="connsiteY5-76" fmla="*/ 4255476 h 5207976"/>
                  <a:gd name="connsiteX6-77" fmla="*/ 5865 w 1999765"/>
                  <a:gd name="connsiteY6-78" fmla="*/ 3601426 h 5207976"/>
                  <a:gd name="connsiteX7-79" fmla="*/ 94765 w 1999765"/>
                  <a:gd name="connsiteY7-80" fmla="*/ 3087076 h 5207976"/>
                  <a:gd name="connsiteX8-81" fmla="*/ 348765 w 1999765"/>
                  <a:gd name="connsiteY8-82" fmla="*/ 2363176 h 5207976"/>
                  <a:gd name="connsiteX9-83" fmla="*/ 780565 w 1999765"/>
                  <a:gd name="connsiteY9-84" fmla="*/ 1969476 h 5207976"/>
                  <a:gd name="connsiteX10-85" fmla="*/ 1161565 w 1999765"/>
                  <a:gd name="connsiteY10-86" fmla="*/ 1664676 h 5207976"/>
                  <a:gd name="connsiteX11-87" fmla="*/ 1326665 w 1999765"/>
                  <a:gd name="connsiteY11-88" fmla="*/ 1245576 h 5207976"/>
                  <a:gd name="connsiteX12-89" fmla="*/ 1326665 w 1999765"/>
                  <a:gd name="connsiteY12-90" fmla="*/ 699476 h 5207976"/>
                  <a:gd name="connsiteX13-91" fmla="*/ 1440965 w 1999765"/>
                  <a:gd name="connsiteY13-92" fmla="*/ 293076 h 5207976"/>
                  <a:gd name="connsiteX14-93" fmla="*/ 1733065 w 1999765"/>
                  <a:gd name="connsiteY14-94" fmla="*/ 51776 h 5207976"/>
                  <a:gd name="connsiteX15-95" fmla="*/ 1965237 w 1999765"/>
                  <a:gd name="connsiteY15-96" fmla="*/ 579 h 5207976"/>
                  <a:gd name="connsiteX0-97" fmla="*/ 1961333 w 1995861"/>
                  <a:gd name="connsiteY0-98" fmla="*/ 579 h 5207976"/>
                  <a:gd name="connsiteX1-99" fmla="*/ 1995861 w 1995861"/>
                  <a:gd name="connsiteY1-100" fmla="*/ 5879 h 5207976"/>
                  <a:gd name="connsiteX2-101" fmla="*/ 1995861 w 1995861"/>
                  <a:gd name="connsiteY2-102" fmla="*/ 5207976 h 5207976"/>
                  <a:gd name="connsiteX3-103" fmla="*/ 593467 w 1995861"/>
                  <a:gd name="connsiteY3-104" fmla="*/ 5207976 h 5207976"/>
                  <a:gd name="connsiteX4-105" fmla="*/ 587693 w 1995861"/>
                  <a:gd name="connsiteY4-106" fmla="*/ 5198936 h 5207976"/>
                  <a:gd name="connsiteX5-107" fmla="*/ 90861 w 1995861"/>
                  <a:gd name="connsiteY5-108" fmla="*/ 4255476 h 5207976"/>
                  <a:gd name="connsiteX6-109" fmla="*/ 1961 w 1995861"/>
                  <a:gd name="connsiteY6-110" fmla="*/ 3601426 h 5207976"/>
                  <a:gd name="connsiteX7-111" fmla="*/ 90861 w 1995861"/>
                  <a:gd name="connsiteY7-112" fmla="*/ 3087076 h 5207976"/>
                  <a:gd name="connsiteX8-113" fmla="*/ 344861 w 1995861"/>
                  <a:gd name="connsiteY8-114" fmla="*/ 2363176 h 5207976"/>
                  <a:gd name="connsiteX9-115" fmla="*/ 776661 w 1995861"/>
                  <a:gd name="connsiteY9-116" fmla="*/ 1969476 h 5207976"/>
                  <a:gd name="connsiteX10-117" fmla="*/ 1157661 w 1995861"/>
                  <a:gd name="connsiteY10-118" fmla="*/ 1664676 h 5207976"/>
                  <a:gd name="connsiteX11-119" fmla="*/ 1322761 w 1995861"/>
                  <a:gd name="connsiteY11-120" fmla="*/ 1245576 h 5207976"/>
                  <a:gd name="connsiteX12-121" fmla="*/ 1322761 w 1995861"/>
                  <a:gd name="connsiteY12-122" fmla="*/ 699476 h 5207976"/>
                  <a:gd name="connsiteX13-123" fmla="*/ 1437061 w 1995861"/>
                  <a:gd name="connsiteY13-124" fmla="*/ 293076 h 5207976"/>
                  <a:gd name="connsiteX14-125" fmla="*/ 1729161 w 1995861"/>
                  <a:gd name="connsiteY14-126" fmla="*/ 51776 h 5207976"/>
                  <a:gd name="connsiteX15-127" fmla="*/ 1961333 w 1995861"/>
                  <a:gd name="connsiteY15-128" fmla="*/ 579 h 52079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1995861" h="5207976">
                    <a:moveTo>
                      <a:pt x="1961333" y="579"/>
                    </a:moveTo>
                    <a:lnTo>
                      <a:pt x="1995861" y="5879"/>
                    </a:lnTo>
                    <a:lnTo>
                      <a:pt x="1995861" y="5207976"/>
                    </a:lnTo>
                    <a:lnTo>
                      <a:pt x="593467" y="5207976"/>
                    </a:lnTo>
                    <a:lnTo>
                      <a:pt x="587693" y="5198936"/>
                    </a:lnTo>
                    <a:cubicBezTo>
                      <a:pt x="421384" y="4933182"/>
                      <a:pt x="188483" y="4521728"/>
                      <a:pt x="90861" y="4255476"/>
                    </a:cubicBezTo>
                    <a:cubicBezTo>
                      <a:pt x="-6761" y="3989224"/>
                      <a:pt x="-2801" y="3691384"/>
                      <a:pt x="1961" y="3601426"/>
                    </a:cubicBezTo>
                    <a:cubicBezTo>
                      <a:pt x="6723" y="3511468"/>
                      <a:pt x="33711" y="3293451"/>
                      <a:pt x="90861" y="3087076"/>
                    </a:cubicBezTo>
                    <a:cubicBezTo>
                      <a:pt x="148011" y="2880701"/>
                      <a:pt x="230561" y="2549443"/>
                      <a:pt x="344861" y="2363176"/>
                    </a:cubicBezTo>
                    <a:cubicBezTo>
                      <a:pt x="459161" y="2176909"/>
                      <a:pt x="641194" y="2085893"/>
                      <a:pt x="776661" y="1969476"/>
                    </a:cubicBezTo>
                    <a:cubicBezTo>
                      <a:pt x="912128" y="1853059"/>
                      <a:pt x="1066644" y="1785326"/>
                      <a:pt x="1157661" y="1664676"/>
                    </a:cubicBezTo>
                    <a:cubicBezTo>
                      <a:pt x="1248678" y="1544026"/>
                      <a:pt x="1295244" y="1406443"/>
                      <a:pt x="1322761" y="1245576"/>
                    </a:cubicBezTo>
                    <a:cubicBezTo>
                      <a:pt x="1350278" y="1084709"/>
                      <a:pt x="1303711" y="858226"/>
                      <a:pt x="1322761" y="699476"/>
                    </a:cubicBezTo>
                    <a:cubicBezTo>
                      <a:pt x="1341811" y="540726"/>
                      <a:pt x="1369328" y="401026"/>
                      <a:pt x="1437061" y="293076"/>
                    </a:cubicBezTo>
                    <a:cubicBezTo>
                      <a:pt x="1504794" y="185126"/>
                      <a:pt x="1627561" y="98343"/>
                      <a:pt x="1729161" y="51776"/>
                    </a:cubicBezTo>
                    <a:cubicBezTo>
                      <a:pt x="1805361" y="16851"/>
                      <a:pt x="1879180" y="-3786"/>
                      <a:pt x="1961333" y="579"/>
                    </a:cubicBezTo>
                    <a:close/>
                  </a:path>
                </a:pathLst>
              </a:cu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形状 13"/>
              <p:cNvSpPr/>
              <p:nvPr/>
            </p:nvSpPr>
            <p:spPr>
              <a:xfrm>
                <a:off x="10648652" y="2973159"/>
                <a:ext cx="1538088" cy="3922942"/>
              </a:xfrm>
              <a:custGeom>
                <a:avLst/>
                <a:gdLst>
                  <a:gd name="connsiteX0" fmla="*/ 1794887 w 1794887"/>
                  <a:gd name="connsiteY0" fmla="*/ 0 h 4577912"/>
                  <a:gd name="connsiteX1" fmla="*/ 1794887 w 1794887"/>
                  <a:gd name="connsiteY1" fmla="*/ 4577912 h 4577912"/>
                  <a:gd name="connsiteX2" fmla="*/ 35363 w 1794887"/>
                  <a:gd name="connsiteY2" fmla="*/ 4577912 h 4577912"/>
                  <a:gd name="connsiteX3" fmla="*/ 21210 w 1794887"/>
                  <a:gd name="connsiteY3" fmla="*/ 4508605 h 4577912"/>
                  <a:gd name="connsiteX4" fmla="*/ 1755 w 1794887"/>
                  <a:gd name="connsiteY4" fmla="*/ 4354178 h 4577912"/>
                  <a:gd name="connsiteX5" fmla="*/ 21210 w 1794887"/>
                  <a:gd name="connsiteY5" fmla="*/ 4072076 h 4577912"/>
                  <a:gd name="connsiteX6" fmla="*/ 118487 w 1794887"/>
                  <a:gd name="connsiteY6" fmla="*/ 3634331 h 4577912"/>
                  <a:gd name="connsiteX7" fmla="*/ 351951 w 1794887"/>
                  <a:gd name="connsiteY7" fmla="*/ 3196586 h 4577912"/>
                  <a:gd name="connsiteX8" fmla="*/ 702147 w 1794887"/>
                  <a:gd name="connsiteY8" fmla="*/ 2768569 h 4577912"/>
                  <a:gd name="connsiteX9" fmla="*/ 1149619 w 1794887"/>
                  <a:gd name="connsiteY9" fmla="*/ 2311369 h 4577912"/>
                  <a:gd name="connsiteX10" fmla="*/ 1305261 w 1794887"/>
                  <a:gd name="connsiteY10" fmla="*/ 1844442 h 4577912"/>
                  <a:gd name="connsiteX11" fmla="*/ 1314989 w 1794887"/>
                  <a:gd name="connsiteY11" fmla="*/ 1387242 h 4577912"/>
                  <a:gd name="connsiteX12" fmla="*/ 1285806 w 1794887"/>
                  <a:gd name="connsiteY12" fmla="*/ 1056501 h 4577912"/>
                  <a:gd name="connsiteX13" fmla="*/ 1295534 w 1794887"/>
                  <a:gd name="connsiteY13" fmla="*/ 764671 h 4577912"/>
                  <a:gd name="connsiteX14" fmla="*/ 1334444 w 1794887"/>
                  <a:gd name="connsiteY14" fmla="*/ 599301 h 4577912"/>
                  <a:gd name="connsiteX15" fmla="*/ 1509542 w 1794887"/>
                  <a:gd name="connsiteY15" fmla="*/ 278288 h 4577912"/>
                  <a:gd name="connsiteX16" fmla="*/ 1743006 w 1794887"/>
                  <a:gd name="connsiteY16" fmla="*/ 74008 h 4577912"/>
                  <a:gd name="connsiteX17" fmla="*/ 1789419 w 1794887"/>
                  <a:gd name="connsiteY17" fmla="*/ 11967 h 45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94887" h="4577912">
                    <a:moveTo>
                      <a:pt x="1794887" y="0"/>
                    </a:moveTo>
                    <a:lnTo>
                      <a:pt x="1794887" y="4577912"/>
                    </a:lnTo>
                    <a:lnTo>
                      <a:pt x="35363" y="4577912"/>
                    </a:lnTo>
                    <a:lnTo>
                      <a:pt x="21210" y="4508605"/>
                    </a:lnTo>
                    <a:cubicBezTo>
                      <a:pt x="11888" y="4457129"/>
                      <a:pt x="4187" y="4401195"/>
                      <a:pt x="1755" y="4354178"/>
                    </a:cubicBezTo>
                    <a:cubicBezTo>
                      <a:pt x="-3109" y="4260144"/>
                      <a:pt x="1755" y="4192051"/>
                      <a:pt x="21210" y="4072076"/>
                    </a:cubicBezTo>
                    <a:cubicBezTo>
                      <a:pt x="40665" y="3952102"/>
                      <a:pt x="63364" y="3780246"/>
                      <a:pt x="118487" y="3634331"/>
                    </a:cubicBezTo>
                    <a:cubicBezTo>
                      <a:pt x="173610" y="3488416"/>
                      <a:pt x="254674" y="3340880"/>
                      <a:pt x="351951" y="3196586"/>
                    </a:cubicBezTo>
                    <a:cubicBezTo>
                      <a:pt x="449228" y="3052292"/>
                      <a:pt x="569202" y="2916105"/>
                      <a:pt x="702147" y="2768569"/>
                    </a:cubicBezTo>
                    <a:cubicBezTo>
                      <a:pt x="835092" y="2621033"/>
                      <a:pt x="1049100" y="2465390"/>
                      <a:pt x="1149619" y="2311369"/>
                    </a:cubicBezTo>
                    <a:cubicBezTo>
                      <a:pt x="1250138" y="2157348"/>
                      <a:pt x="1277699" y="1998463"/>
                      <a:pt x="1305261" y="1844442"/>
                    </a:cubicBezTo>
                    <a:cubicBezTo>
                      <a:pt x="1332823" y="1690421"/>
                      <a:pt x="1318231" y="1518565"/>
                      <a:pt x="1314989" y="1387242"/>
                    </a:cubicBezTo>
                    <a:cubicBezTo>
                      <a:pt x="1311747" y="1255919"/>
                      <a:pt x="1289048" y="1160263"/>
                      <a:pt x="1285806" y="1056501"/>
                    </a:cubicBezTo>
                    <a:cubicBezTo>
                      <a:pt x="1282564" y="952739"/>
                      <a:pt x="1287428" y="840871"/>
                      <a:pt x="1295534" y="764671"/>
                    </a:cubicBezTo>
                    <a:cubicBezTo>
                      <a:pt x="1303640" y="688471"/>
                      <a:pt x="1298776" y="680365"/>
                      <a:pt x="1334444" y="599301"/>
                    </a:cubicBezTo>
                    <a:cubicBezTo>
                      <a:pt x="1370112" y="518237"/>
                      <a:pt x="1441448" y="365837"/>
                      <a:pt x="1509542" y="278288"/>
                    </a:cubicBezTo>
                    <a:cubicBezTo>
                      <a:pt x="1577636" y="190739"/>
                      <a:pt x="1692020" y="127603"/>
                      <a:pt x="1743006" y="74008"/>
                    </a:cubicBezTo>
                    <a:cubicBezTo>
                      <a:pt x="1781245" y="33812"/>
                      <a:pt x="1773696" y="47213"/>
                      <a:pt x="1789419" y="11967"/>
                    </a:cubicBezTo>
                    <a:close/>
                  </a:path>
                </a:pathLst>
              </a:custGeom>
              <a:solidFill>
                <a:srgbClr val="C0ECEB"/>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10921057" y="3296587"/>
                <a:ext cx="470619" cy="386709"/>
              </a:xfrm>
              <a:prstGeom prst="ellipse">
                <a:avLst/>
              </a:pr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9641553" y="6314869"/>
                <a:ext cx="377880" cy="310506"/>
              </a:xfrm>
              <a:prstGeom prst="ellipse">
                <a:avLst/>
              </a:prstGeom>
              <a:solidFill>
                <a:srgbClr val="C0ECEB"/>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任意多边形: 形状 31"/>
              <p:cNvSpPr/>
              <p:nvPr userDrawn="1"/>
            </p:nvSpPr>
            <p:spPr>
              <a:xfrm>
                <a:off x="7460343" y="4223657"/>
                <a:ext cx="5007428" cy="3077029"/>
              </a:xfrm>
              <a:custGeom>
                <a:avLst/>
                <a:gdLst>
                  <a:gd name="connsiteX0" fmla="*/ 0 w 5007428"/>
                  <a:gd name="connsiteY0" fmla="*/ 3077029 h 3077029"/>
                  <a:gd name="connsiteX1" fmla="*/ 1117600 w 5007428"/>
                  <a:gd name="connsiteY1" fmla="*/ 2032000 h 3077029"/>
                  <a:gd name="connsiteX2" fmla="*/ 2394857 w 5007428"/>
                  <a:gd name="connsiteY2" fmla="*/ 1930400 h 3077029"/>
                  <a:gd name="connsiteX3" fmla="*/ 3381828 w 5007428"/>
                  <a:gd name="connsiteY3" fmla="*/ 1204686 h 3077029"/>
                  <a:gd name="connsiteX4" fmla="*/ 3759200 w 5007428"/>
                  <a:gd name="connsiteY4" fmla="*/ 551543 h 3077029"/>
                  <a:gd name="connsiteX5" fmla="*/ 4383314 w 5007428"/>
                  <a:gd name="connsiteY5" fmla="*/ 217714 h 3077029"/>
                  <a:gd name="connsiteX6" fmla="*/ 5007428 w 5007428"/>
                  <a:gd name="connsiteY6" fmla="*/ 0 h 307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7428" h="3077029">
                    <a:moveTo>
                      <a:pt x="0" y="3077029"/>
                    </a:moveTo>
                    <a:cubicBezTo>
                      <a:pt x="359228" y="2650067"/>
                      <a:pt x="718457" y="2223105"/>
                      <a:pt x="1117600" y="2032000"/>
                    </a:cubicBezTo>
                    <a:cubicBezTo>
                      <a:pt x="1516743" y="1840895"/>
                      <a:pt x="2017486" y="2068286"/>
                      <a:pt x="2394857" y="1930400"/>
                    </a:cubicBezTo>
                    <a:cubicBezTo>
                      <a:pt x="2772228" y="1792514"/>
                      <a:pt x="3154438" y="1434495"/>
                      <a:pt x="3381828" y="1204686"/>
                    </a:cubicBezTo>
                    <a:cubicBezTo>
                      <a:pt x="3609218" y="974877"/>
                      <a:pt x="3592286" y="716038"/>
                      <a:pt x="3759200" y="551543"/>
                    </a:cubicBezTo>
                    <a:cubicBezTo>
                      <a:pt x="3926114" y="387048"/>
                      <a:pt x="4175276" y="309638"/>
                      <a:pt x="4383314" y="217714"/>
                    </a:cubicBezTo>
                    <a:cubicBezTo>
                      <a:pt x="4591352" y="125790"/>
                      <a:pt x="4864704" y="65314"/>
                      <a:pt x="5007428" y="0"/>
                    </a:cubicBezTo>
                  </a:path>
                </a:pathLst>
              </a:custGeom>
              <a:noFill/>
              <a:ln>
                <a:solidFill>
                  <a:schemeClr val="bg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userDrawn="1"/>
          </p:nvSpPr>
          <p:spPr>
            <a:xfrm rot="16200000">
              <a:off x="11119906" y="4965444"/>
              <a:ext cx="2991488" cy="833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260390" y="387878"/>
            <a:ext cx="11468100" cy="6139756"/>
            <a:chOff x="318861" y="414368"/>
            <a:chExt cx="11468100" cy="6139756"/>
          </a:xfrm>
          <a:effectLst/>
        </p:grpSpPr>
        <p:sp>
          <p:nvSpPr>
            <p:cNvPr id="4" name="矩形 3"/>
            <p:cNvSpPr/>
            <p:nvPr/>
          </p:nvSpPr>
          <p:spPr>
            <a:xfrm>
              <a:off x="318861" y="414368"/>
              <a:ext cx="11468100" cy="6139756"/>
            </a:xfrm>
            <a:prstGeom prst="rect">
              <a:avLst/>
            </a:prstGeom>
            <a:solidFill>
              <a:srgbClr val="FFFFFF"/>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矩形 4"/>
            <p:cNvSpPr/>
            <p:nvPr/>
          </p:nvSpPr>
          <p:spPr>
            <a:xfrm>
              <a:off x="453799" y="545814"/>
              <a:ext cx="11198225" cy="5876864"/>
            </a:xfrm>
            <a:prstGeom prst="rect">
              <a:avLst/>
            </a:prstGeom>
            <a:noFill/>
            <a:ln>
              <a:solidFill>
                <a:srgbClr val="C0ECEB">
                  <a:alpha val="37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6" name="组合 5"/>
          <p:cNvGrpSpPr/>
          <p:nvPr userDrawn="1"/>
        </p:nvGrpSpPr>
        <p:grpSpPr>
          <a:xfrm>
            <a:off x="-536575" y="-209550"/>
            <a:ext cx="3813175" cy="2559272"/>
            <a:chOff x="-790575" y="-323850"/>
            <a:chExt cx="5818612" cy="3905252"/>
          </a:xfrm>
        </p:grpSpPr>
        <p:sp>
          <p:nvSpPr>
            <p:cNvPr id="7" name="任意多边形: 形状 6"/>
            <p:cNvSpPr/>
            <p:nvPr/>
          </p:nvSpPr>
          <p:spPr>
            <a:xfrm>
              <a:off x="0" y="0"/>
              <a:ext cx="2038776" cy="3143250"/>
            </a:xfrm>
            <a:custGeom>
              <a:avLst/>
              <a:gdLst>
                <a:gd name="connsiteX0" fmla="*/ 0 w 2309640"/>
                <a:gd name="connsiteY0" fmla="*/ 0 h 3560850"/>
                <a:gd name="connsiteX1" fmla="*/ 2073892 w 2309640"/>
                <a:gd name="connsiteY1" fmla="*/ 0 h 3560850"/>
                <a:gd name="connsiteX2" fmla="*/ 2094781 w 2309640"/>
                <a:gd name="connsiteY2" fmla="*/ 39352 h 3560850"/>
                <a:gd name="connsiteX3" fmla="*/ 2159000 w 2309640"/>
                <a:gd name="connsiteY3" fmla="*/ 177800 h 3560850"/>
                <a:gd name="connsiteX4" fmla="*/ 2298700 w 2309640"/>
                <a:gd name="connsiteY4" fmla="*/ 533400 h 3560850"/>
                <a:gd name="connsiteX5" fmla="*/ 2273300 w 2309640"/>
                <a:gd name="connsiteY5" fmla="*/ 812800 h 3560850"/>
                <a:gd name="connsiteX6" fmla="*/ 2057400 w 2309640"/>
                <a:gd name="connsiteY6" fmla="*/ 1193800 h 3560850"/>
                <a:gd name="connsiteX7" fmla="*/ 1701800 w 2309640"/>
                <a:gd name="connsiteY7" fmla="*/ 1524000 h 3560850"/>
                <a:gd name="connsiteX8" fmla="*/ 1117600 w 2309640"/>
                <a:gd name="connsiteY8" fmla="*/ 1943100 h 3560850"/>
                <a:gd name="connsiteX9" fmla="*/ 965200 w 2309640"/>
                <a:gd name="connsiteY9" fmla="*/ 2120900 h 3560850"/>
                <a:gd name="connsiteX10" fmla="*/ 914400 w 2309640"/>
                <a:gd name="connsiteY10" fmla="*/ 2400300 h 3560850"/>
                <a:gd name="connsiteX11" fmla="*/ 977900 w 2309640"/>
                <a:gd name="connsiteY11" fmla="*/ 2755900 h 3560850"/>
                <a:gd name="connsiteX12" fmla="*/ 914400 w 2309640"/>
                <a:gd name="connsiteY12" fmla="*/ 3124200 h 3560850"/>
                <a:gd name="connsiteX13" fmla="*/ 571500 w 2309640"/>
                <a:gd name="connsiteY13" fmla="*/ 3454400 h 3560850"/>
                <a:gd name="connsiteX14" fmla="*/ 190500 w 2309640"/>
                <a:gd name="connsiteY14" fmla="*/ 3556000 h 3560850"/>
                <a:gd name="connsiteX15" fmla="*/ 55563 w 2309640"/>
                <a:gd name="connsiteY15" fmla="*/ 3557588 h 3560850"/>
                <a:gd name="connsiteX16" fmla="*/ 0 w 2309640"/>
                <a:gd name="connsiteY16" fmla="*/ 3544780 h 356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9640" h="3560850">
                  <a:moveTo>
                    <a:pt x="0" y="0"/>
                  </a:moveTo>
                  <a:lnTo>
                    <a:pt x="2073892" y="0"/>
                  </a:lnTo>
                  <a:lnTo>
                    <a:pt x="2094781" y="39352"/>
                  </a:lnTo>
                  <a:cubicBezTo>
                    <a:pt x="2114848" y="86320"/>
                    <a:pt x="2124869" y="134144"/>
                    <a:pt x="2159000" y="177800"/>
                  </a:cubicBezTo>
                  <a:cubicBezTo>
                    <a:pt x="2250017" y="294217"/>
                    <a:pt x="2279650" y="427567"/>
                    <a:pt x="2298700" y="533400"/>
                  </a:cubicBezTo>
                  <a:cubicBezTo>
                    <a:pt x="2317750" y="639233"/>
                    <a:pt x="2313517" y="702733"/>
                    <a:pt x="2273300" y="812800"/>
                  </a:cubicBezTo>
                  <a:cubicBezTo>
                    <a:pt x="2233083" y="922867"/>
                    <a:pt x="2152650" y="1075267"/>
                    <a:pt x="2057400" y="1193800"/>
                  </a:cubicBezTo>
                  <a:cubicBezTo>
                    <a:pt x="1962150" y="1312333"/>
                    <a:pt x="1858433" y="1399117"/>
                    <a:pt x="1701800" y="1524000"/>
                  </a:cubicBezTo>
                  <a:cubicBezTo>
                    <a:pt x="1545167" y="1648883"/>
                    <a:pt x="1240367" y="1843617"/>
                    <a:pt x="1117600" y="1943100"/>
                  </a:cubicBezTo>
                  <a:cubicBezTo>
                    <a:pt x="994833" y="2042583"/>
                    <a:pt x="999067" y="2044700"/>
                    <a:pt x="965200" y="2120900"/>
                  </a:cubicBezTo>
                  <a:cubicBezTo>
                    <a:pt x="931333" y="2197100"/>
                    <a:pt x="912283" y="2294467"/>
                    <a:pt x="914400" y="2400300"/>
                  </a:cubicBezTo>
                  <a:cubicBezTo>
                    <a:pt x="916517" y="2506133"/>
                    <a:pt x="977900" y="2635250"/>
                    <a:pt x="977900" y="2755900"/>
                  </a:cubicBezTo>
                  <a:cubicBezTo>
                    <a:pt x="977900" y="2876550"/>
                    <a:pt x="982133" y="3007783"/>
                    <a:pt x="914400" y="3124200"/>
                  </a:cubicBezTo>
                  <a:cubicBezTo>
                    <a:pt x="846667" y="3240617"/>
                    <a:pt x="692150" y="3382433"/>
                    <a:pt x="571500" y="3454400"/>
                  </a:cubicBezTo>
                  <a:cubicBezTo>
                    <a:pt x="450850" y="3526367"/>
                    <a:pt x="296333" y="3545417"/>
                    <a:pt x="190500" y="3556000"/>
                  </a:cubicBezTo>
                  <a:cubicBezTo>
                    <a:pt x="137584" y="3561292"/>
                    <a:pt x="95250" y="3562879"/>
                    <a:pt x="55563" y="3557588"/>
                  </a:cubicBezTo>
                  <a:lnTo>
                    <a:pt x="0" y="3544780"/>
                  </a:lnTo>
                  <a:close/>
                </a:path>
              </a:pathLst>
            </a:cu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形状 7"/>
            <p:cNvSpPr/>
            <p:nvPr/>
          </p:nvSpPr>
          <p:spPr>
            <a:xfrm>
              <a:off x="1013437" y="1"/>
              <a:ext cx="4014600" cy="833000"/>
            </a:xfrm>
            <a:custGeom>
              <a:avLst/>
              <a:gdLst>
                <a:gd name="connsiteX0" fmla="*/ 0 w 4547965"/>
                <a:gd name="connsiteY0" fmla="*/ 0 h 945856"/>
                <a:gd name="connsiteX1" fmla="*/ 4547965 w 4547965"/>
                <a:gd name="connsiteY1" fmla="*/ 0 h 945856"/>
                <a:gd name="connsiteX2" fmla="*/ 4485342 w 4547965"/>
                <a:gd name="connsiteY2" fmla="*/ 24905 h 945856"/>
                <a:gd name="connsiteX3" fmla="*/ 4282142 w 4547965"/>
                <a:gd name="connsiteY3" fmla="*/ 63005 h 945856"/>
                <a:gd name="connsiteX4" fmla="*/ 3558242 w 4547965"/>
                <a:gd name="connsiteY4" fmla="*/ 88405 h 945856"/>
                <a:gd name="connsiteX5" fmla="*/ 3139142 w 4547965"/>
                <a:gd name="connsiteY5" fmla="*/ 151905 h 945856"/>
                <a:gd name="connsiteX6" fmla="*/ 2694642 w 4547965"/>
                <a:gd name="connsiteY6" fmla="*/ 367805 h 945856"/>
                <a:gd name="connsiteX7" fmla="*/ 2389842 w 4547965"/>
                <a:gd name="connsiteY7" fmla="*/ 583705 h 945856"/>
                <a:gd name="connsiteX8" fmla="*/ 2135842 w 4547965"/>
                <a:gd name="connsiteY8" fmla="*/ 774205 h 945856"/>
                <a:gd name="connsiteX9" fmla="*/ 1615142 w 4547965"/>
                <a:gd name="connsiteY9" fmla="*/ 926605 h 945856"/>
                <a:gd name="connsiteX10" fmla="*/ 1297642 w 4547965"/>
                <a:gd name="connsiteY10" fmla="*/ 942480 h 945856"/>
                <a:gd name="connsiteX11" fmla="*/ 1081742 w 4547965"/>
                <a:gd name="connsiteY11" fmla="*/ 901205 h 945856"/>
                <a:gd name="connsiteX12" fmla="*/ 662642 w 4547965"/>
                <a:gd name="connsiteY12" fmla="*/ 710705 h 945856"/>
                <a:gd name="connsiteX13" fmla="*/ 116542 w 4547965"/>
                <a:gd name="connsiteY13" fmla="*/ 177305 h 945856"/>
                <a:gd name="connsiteX14" fmla="*/ 38755 w 4547965"/>
                <a:gd name="connsiteY14" fmla="*/ 68859 h 945856"/>
                <a:gd name="connsiteX0-1" fmla="*/ 0 w 4547965"/>
                <a:gd name="connsiteY0-2" fmla="*/ 0 h 945856"/>
                <a:gd name="connsiteX1-3" fmla="*/ 4547965 w 4547965"/>
                <a:gd name="connsiteY1-4" fmla="*/ 0 h 945856"/>
                <a:gd name="connsiteX2-5" fmla="*/ 4485342 w 4547965"/>
                <a:gd name="connsiteY2-6" fmla="*/ 24905 h 945856"/>
                <a:gd name="connsiteX3-7" fmla="*/ 4282142 w 4547965"/>
                <a:gd name="connsiteY3-8" fmla="*/ 63005 h 945856"/>
                <a:gd name="connsiteX4-9" fmla="*/ 3558242 w 4547965"/>
                <a:gd name="connsiteY4-10" fmla="*/ 88405 h 945856"/>
                <a:gd name="connsiteX5-11" fmla="*/ 3139142 w 4547965"/>
                <a:gd name="connsiteY5-12" fmla="*/ 151905 h 945856"/>
                <a:gd name="connsiteX6-13" fmla="*/ 2694642 w 4547965"/>
                <a:gd name="connsiteY6-14" fmla="*/ 367805 h 945856"/>
                <a:gd name="connsiteX7-15" fmla="*/ 2389842 w 4547965"/>
                <a:gd name="connsiteY7-16" fmla="*/ 583705 h 945856"/>
                <a:gd name="connsiteX8-17" fmla="*/ 2135842 w 4547965"/>
                <a:gd name="connsiteY8-18" fmla="*/ 774205 h 945856"/>
                <a:gd name="connsiteX9-19" fmla="*/ 1615142 w 4547965"/>
                <a:gd name="connsiteY9-20" fmla="*/ 926605 h 945856"/>
                <a:gd name="connsiteX10-21" fmla="*/ 1297642 w 4547965"/>
                <a:gd name="connsiteY10-22" fmla="*/ 942480 h 945856"/>
                <a:gd name="connsiteX11-23" fmla="*/ 1081742 w 4547965"/>
                <a:gd name="connsiteY11-24" fmla="*/ 901205 h 945856"/>
                <a:gd name="connsiteX12-25" fmla="*/ 662642 w 4547965"/>
                <a:gd name="connsiteY12-26" fmla="*/ 710705 h 945856"/>
                <a:gd name="connsiteX13-27" fmla="*/ 116542 w 4547965"/>
                <a:gd name="connsiteY13-28" fmla="*/ 177305 h 945856"/>
                <a:gd name="connsiteX14-29" fmla="*/ 38755 w 4547965"/>
                <a:gd name="connsiteY14-30" fmla="*/ 68859 h 945856"/>
                <a:gd name="connsiteX15" fmla="*/ 0 w 4547965"/>
                <a:gd name="connsiteY15" fmla="*/ 0 h 945856"/>
                <a:gd name="connsiteX0-31" fmla="*/ 0 w 4547965"/>
                <a:gd name="connsiteY0-32" fmla="*/ 0 h 943669"/>
                <a:gd name="connsiteX1-33" fmla="*/ 4547965 w 4547965"/>
                <a:gd name="connsiteY1-34" fmla="*/ 0 h 943669"/>
                <a:gd name="connsiteX2-35" fmla="*/ 4485342 w 4547965"/>
                <a:gd name="connsiteY2-36" fmla="*/ 24905 h 943669"/>
                <a:gd name="connsiteX3-37" fmla="*/ 4282142 w 4547965"/>
                <a:gd name="connsiteY3-38" fmla="*/ 63005 h 943669"/>
                <a:gd name="connsiteX4-39" fmla="*/ 3558242 w 4547965"/>
                <a:gd name="connsiteY4-40" fmla="*/ 88405 h 943669"/>
                <a:gd name="connsiteX5-41" fmla="*/ 3139142 w 4547965"/>
                <a:gd name="connsiteY5-42" fmla="*/ 151905 h 943669"/>
                <a:gd name="connsiteX6-43" fmla="*/ 2694642 w 4547965"/>
                <a:gd name="connsiteY6-44" fmla="*/ 367805 h 943669"/>
                <a:gd name="connsiteX7-45" fmla="*/ 2389842 w 4547965"/>
                <a:gd name="connsiteY7-46" fmla="*/ 583705 h 943669"/>
                <a:gd name="connsiteX8-47" fmla="*/ 2024717 w 4547965"/>
                <a:gd name="connsiteY8-48" fmla="*/ 821830 h 943669"/>
                <a:gd name="connsiteX9-49" fmla="*/ 1615142 w 4547965"/>
                <a:gd name="connsiteY9-50" fmla="*/ 926605 h 943669"/>
                <a:gd name="connsiteX10-51" fmla="*/ 1297642 w 4547965"/>
                <a:gd name="connsiteY10-52" fmla="*/ 942480 h 943669"/>
                <a:gd name="connsiteX11-53" fmla="*/ 1081742 w 4547965"/>
                <a:gd name="connsiteY11-54" fmla="*/ 901205 h 943669"/>
                <a:gd name="connsiteX12-55" fmla="*/ 662642 w 4547965"/>
                <a:gd name="connsiteY12-56" fmla="*/ 710705 h 943669"/>
                <a:gd name="connsiteX13-57" fmla="*/ 116542 w 4547965"/>
                <a:gd name="connsiteY13-58" fmla="*/ 177305 h 943669"/>
                <a:gd name="connsiteX14-59" fmla="*/ 38755 w 4547965"/>
                <a:gd name="connsiteY14-60" fmla="*/ 68859 h 943669"/>
                <a:gd name="connsiteX15-61" fmla="*/ 0 w 4547965"/>
                <a:gd name="connsiteY15-62" fmla="*/ 0 h 943669"/>
                <a:gd name="connsiteX0-63" fmla="*/ 0 w 4547965"/>
                <a:gd name="connsiteY0-64" fmla="*/ 0 h 943669"/>
                <a:gd name="connsiteX1-65" fmla="*/ 4547965 w 4547965"/>
                <a:gd name="connsiteY1-66" fmla="*/ 0 h 943669"/>
                <a:gd name="connsiteX2-67" fmla="*/ 4485342 w 4547965"/>
                <a:gd name="connsiteY2-68" fmla="*/ 24905 h 943669"/>
                <a:gd name="connsiteX3-69" fmla="*/ 4282142 w 4547965"/>
                <a:gd name="connsiteY3-70" fmla="*/ 63005 h 943669"/>
                <a:gd name="connsiteX4-71" fmla="*/ 3558242 w 4547965"/>
                <a:gd name="connsiteY4-72" fmla="*/ 88405 h 943669"/>
                <a:gd name="connsiteX5-73" fmla="*/ 3139142 w 4547965"/>
                <a:gd name="connsiteY5-74" fmla="*/ 151905 h 943669"/>
                <a:gd name="connsiteX6-75" fmla="*/ 2694642 w 4547965"/>
                <a:gd name="connsiteY6-76" fmla="*/ 367805 h 943669"/>
                <a:gd name="connsiteX7-77" fmla="*/ 2389842 w 4547965"/>
                <a:gd name="connsiteY7-78" fmla="*/ 583705 h 943669"/>
                <a:gd name="connsiteX8-79" fmla="*/ 2024717 w 4547965"/>
                <a:gd name="connsiteY8-80" fmla="*/ 821830 h 943669"/>
                <a:gd name="connsiteX9-81" fmla="*/ 1615142 w 4547965"/>
                <a:gd name="connsiteY9-82" fmla="*/ 926605 h 943669"/>
                <a:gd name="connsiteX10-83" fmla="*/ 1297642 w 4547965"/>
                <a:gd name="connsiteY10-84" fmla="*/ 942480 h 943669"/>
                <a:gd name="connsiteX11-85" fmla="*/ 1081742 w 4547965"/>
                <a:gd name="connsiteY11-86" fmla="*/ 901205 h 943669"/>
                <a:gd name="connsiteX12-87" fmla="*/ 662642 w 4547965"/>
                <a:gd name="connsiteY12-88" fmla="*/ 710705 h 943669"/>
                <a:gd name="connsiteX13-89" fmla="*/ 116542 w 4547965"/>
                <a:gd name="connsiteY13-90" fmla="*/ 177305 h 943669"/>
                <a:gd name="connsiteX14-91" fmla="*/ 38755 w 4547965"/>
                <a:gd name="connsiteY14-92" fmla="*/ 68859 h 943669"/>
                <a:gd name="connsiteX15-93" fmla="*/ 0 w 4547965"/>
                <a:gd name="connsiteY15-94" fmla="*/ 0 h 9436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61" y="connsiteY15-62"/>
                </a:cxn>
              </a:cxnLst>
              <a:rect l="l" t="t" r="r" b="b"/>
              <a:pathLst>
                <a:path w="4547965" h="943669">
                  <a:moveTo>
                    <a:pt x="0" y="0"/>
                  </a:moveTo>
                  <a:lnTo>
                    <a:pt x="4547965" y="0"/>
                  </a:lnTo>
                  <a:lnTo>
                    <a:pt x="4485342" y="24905"/>
                  </a:lnTo>
                  <a:cubicBezTo>
                    <a:pt x="4434013" y="40780"/>
                    <a:pt x="4369984" y="52422"/>
                    <a:pt x="4282142" y="63005"/>
                  </a:cubicBezTo>
                  <a:cubicBezTo>
                    <a:pt x="4106459" y="84172"/>
                    <a:pt x="3748742" y="73588"/>
                    <a:pt x="3558242" y="88405"/>
                  </a:cubicBezTo>
                  <a:cubicBezTo>
                    <a:pt x="3367742" y="103222"/>
                    <a:pt x="3283075" y="105338"/>
                    <a:pt x="3139142" y="151905"/>
                  </a:cubicBezTo>
                  <a:cubicBezTo>
                    <a:pt x="2995209" y="198472"/>
                    <a:pt x="2819525" y="295838"/>
                    <a:pt x="2694642" y="367805"/>
                  </a:cubicBezTo>
                  <a:cubicBezTo>
                    <a:pt x="2569759" y="439772"/>
                    <a:pt x="2501496" y="508034"/>
                    <a:pt x="2389842" y="583705"/>
                  </a:cubicBezTo>
                  <a:cubicBezTo>
                    <a:pt x="2278188" y="659376"/>
                    <a:pt x="2147484" y="771030"/>
                    <a:pt x="2024717" y="821830"/>
                  </a:cubicBezTo>
                  <a:cubicBezTo>
                    <a:pt x="1901950" y="872630"/>
                    <a:pt x="1736321" y="906497"/>
                    <a:pt x="1615142" y="926605"/>
                  </a:cubicBezTo>
                  <a:cubicBezTo>
                    <a:pt x="1493963" y="946713"/>
                    <a:pt x="1341298" y="944332"/>
                    <a:pt x="1297642" y="942480"/>
                  </a:cubicBezTo>
                  <a:cubicBezTo>
                    <a:pt x="1253986" y="940628"/>
                    <a:pt x="1187575" y="939834"/>
                    <a:pt x="1081742" y="901205"/>
                  </a:cubicBezTo>
                  <a:cubicBezTo>
                    <a:pt x="975909" y="862576"/>
                    <a:pt x="823509" y="831355"/>
                    <a:pt x="662642" y="710705"/>
                  </a:cubicBezTo>
                  <a:cubicBezTo>
                    <a:pt x="501775" y="590055"/>
                    <a:pt x="230842" y="327588"/>
                    <a:pt x="116542" y="177305"/>
                  </a:cubicBezTo>
                  <a:cubicBezTo>
                    <a:pt x="87967" y="139734"/>
                    <a:pt x="61509" y="103486"/>
                    <a:pt x="38755" y="68859"/>
                  </a:cubicBezTo>
                  <a:lnTo>
                    <a:pt x="0" y="0"/>
                  </a:lnTo>
                  <a:close/>
                </a:path>
              </a:pathLst>
            </a:cu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形状 8"/>
            <p:cNvSpPr/>
            <p:nvPr/>
          </p:nvSpPr>
          <p:spPr>
            <a:xfrm>
              <a:off x="0" y="3"/>
              <a:ext cx="3524721" cy="1884985"/>
            </a:xfrm>
            <a:custGeom>
              <a:avLst/>
              <a:gdLst>
                <a:gd name="connsiteX0" fmla="*/ 0 w 3993002"/>
                <a:gd name="connsiteY0" fmla="*/ 0 h 2135417"/>
                <a:gd name="connsiteX1" fmla="*/ 3993002 w 3993002"/>
                <a:gd name="connsiteY1" fmla="*/ 0 h 2135417"/>
                <a:gd name="connsiteX2" fmla="*/ 3975100 w 3993002"/>
                <a:gd name="connsiteY2" fmla="*/ 25400 h 2135417"/>
                <a:gd name="connsiteX3" fmla="*/ 3365500 w 3993002"/>
                <a:gd name="connsiteY3" fmla="*/ 482600 h 2135417"/>
                <a:gd name="connsiteX4" fmla="*/ 2755900 w 3993002"/>
                <a:gd name="connsiteY4" fmla="*/ 647700 h 2135417"/>
                <a:gd name="connsiteX5" fmla="*/ 2203450 w 3993002"/>
                <a:gd name="connsiteY5" fmla="*/ 527050 h 2135417"/>
                <a:gd name="connsiteX6" fmla="*/ 1955800 w 3993002"/>
                <a:gd name="connsiteY6" fmla="*/ 469900 h 2135417"/>
                <a:gd name="connsiteX7" fmla="*/ 1600200 w 3993002"/>
                <a:gd name="connsiteY7" fmla="*/ 546100 h 2135417"/>
                <a:gd name="connsiteX8" fmla="*/ 1384300 w 3993002"/>
                <a:gd name="connsiteY8" fmla="*/ 711200 h 2135417"/>
                <a:gd name="connsiteX9" fmla="*/ 1193800 w 3993002"/>
                <a:gd name="connsiteY9" fmla="*/ 1028700 h 2135417"/>
                <a:gd name="connsiteX10" fmla="*/ 1028700 w 3993002"/>
                <a:gd name="connsiteY10" fmla="*/ 1473200 h 2135417"/>
                <a:gd name="connsiteX11" fmla="*/ 774700 w 3993002"/>
                <a:gd name="connsiteY11" fmla="*/ 1790700 h 2135417"/>
                <a:gd name="connsiteX12" fmla="*/ 381000 w 3993002"/>
                <a:gd name="connsiteY12" fmla="*/ 2006600 h 2135417"/>
                <a:gd name="connsiteX13" fmla="*/ 76200 w 3993002"/>
                <a:gd name="connsiteY13" fmla="*/ 2108200 h 2135417"/>
                <a:gd name="connsiteX14" fmla="*/ 2580 w 3993002"/>
                <a:gd name="connsiteY14" fmla="*/ 2134394 h 2135417"/>
                <a:gd name="connsiteX15" fmla="*/ 0 w 3993002"/>
                <a:gd name="connsiteY15" fmla="*/ 2135417 h 2135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93002" h="2135417">
                  <a:moveTo>
                    <a:pt x="0" y="0"/>
                  </a:moveTo>
                  <a:lnTo>
                    <a:pt x="3993002" y="0"/>
                  </a:lnTo>
                  <a:lnTo>
                    <a:pt x="3975100" y="25400"/>
                  </a:lnTo>
                  <a:cubicBezTo>
                    <a:pt x="3865033" y="152400"/>
                    <a:pt x="3568700" y="378883"/>
                    <a:pt x="3365500" y="482600"/>
                  </a:cubicBezTo>
                  <a:cubicBezTo>
                    <a:pt x="3162300" y="586317"/>
                    <a:pt x="2949575" y="640292"/>
                    <a:pt x="2755900" y="647700"/>
                  </a:cubicBezTo>
                  <a:cubicBezTo>
                    <a:pt x="2562225" y="655108"/>
                    <a:pt x="2257425" y="537633"/>
                    <a:pt x="2203450" y="527050"/>
                  </a:cubicBezTo>
                  <a:cubicBezTo>
                    <a:pt x="2149475" y="516467"/>
                    <a:pt x="2056342" y="466725"/>
                    <a:pt x="1955800" y="469900"/>
                  </a:cubicBezTo>
                  <a:cubicBezTo>
                    <a:pt x="1855258" y="473075"/>
                    <a:pt x="1695450" y="505883"/>
                    <a:pt x="1600200" y="546100"/>
                  </a:cubicBezTo>
                  <a:cubicBezTo>
                    <a:pt x="1504950" y="586317"/>
                    <a:pt x="1452033" y="630767"/>
                    <a:pt x="1384300" y="711200"/>
                  </a:cubicBezTo>
                  <a:cubicBezTo>
                    <a:pt x="1316567" y="791633"/>
                    <a:pt x="1253067" y="901700"/>
                    <a:pt x="1193800" y="1028700"/>
                  </a:cubicBezTo>
                  <a:cubicBezTo>
                    <a:pt x="1134533" y="1155700"/>
                    <a:pt x="1098550" y="1346200"/>
                    <a:pt x="1028700" y="1473200"/>
                  </a:cubicBezTo>
                  <a:cubicBezTo>
                    <a:pt x="958850" y="1600200"/>
                    <a:pt x="882650" y="1701800"/>
                    <a:pt x="774700" y="1790700"/>
                  </a:cubicBezTo>
                  <a:cubicBezTo>
                    <a:pt x="666750" y="1879600"/>
                    <a:pt x="497416" y="1953683"/>
                    <a:pt x="381000" y="2006600"/>
                  </a:cubicBezTo>
                  <a:cubicBezTo>
                    <a:pt x="264584" y="2059517"/>
                    <a:pt x="169333" y="2084917"/>
                    <a:pt x="76200" y="2108200"/>
                  </a:cubicBezTo>
                  <a:cubicBezTo>
                    <a:pt x="52917" y="2114021"/>
                    <a:pt x="27782" y="2123943"/>
                    <a:pt x="2580" y="2134394"/>
                  </a:cubicBezTo>
                  <a:lnTo>
                    <a:pt x="0" y="2135417"/>
                  </a:lnTo>
                  <a:close/>
                </a:path>
              </a:pathLst>
            </a:custGeom>
            <a:solidFill>
              <a:srgbClr val="C0ECEB"/>
            </a:solidFill>
            <a:ln>
              <a:noFill/>
            </a:ln>
            <a:effectLst>
              <a:innerShdw blurRad="63500" dist="50800" dir="13500000">
                <a:prstClr val="black">
                  <a:alpha val="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645718" y="406097"/>
              <a:ext cx="361543" cy="297080"/>
            </a:xfrm>
            <a:prstGeom prst="ellipse">
              <a:avLst/>
            </a:pr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椭圆 10"/>
            <p:cNvSpPr/>
            <p:nvPr userDrawn="1"/>
          </p:nvSpPr>
          <p:spPr>
            <a:xfrm>
              <a:off x="1090284" y="1705177"/>
              <a:ext cx="638445" cy="524612"/>
            </a:xfrm>
            <a:prstGeom prst="ellipse">
              <a:avLst/>
            </a:prstGeom>
            <a:solidFill>
              <a:srgbClr val="C0ECEB"/>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609600" y="-323850"/>
              <a:ext cx="3390900" cy="2635258"/>
            </a:xfrm>
            <a:custGeom>
              <a:avLst/>
              <a:gdLst>
                <a:gd name="connsiteX0" fmla="*/ 0 w 3390900"/>
                <a:gd name="connsiteY0" fmla="*/ 2552700 h 2635258"/>
                <a:gd name="connsiteX1" fmla="*/ 57150 w 3390900"/>
                <a:gd name="connsiteY1" fmla="*/ 2552700 h 2635258"/>
                <a:gd name="connsiteX2" fmla="*/ 971550 w 3390900"/>
                <a:gd name="connsiteY2" fmla="*/ 2514600 h 2635258"/>
                <a:gd name="connsiteX3" fmla="*/ 1314450 w 3390900"/>
                <a:gd name="connsiteY3" fmla="*/ 1047750 h 2635258"/>
                <a:gd name="connsiteX4" fmla="*/ 2209800 w 3390900"/>
                <a:gd name="connsiteY4" fmla="*/ 1200150 h 2635258"/>
                <a:gd name="connsiteX5" fmla="*/ 3390900 w 3390900"/>
                <a:gd name="connsiteY5" fmla="*/ 0 h 263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900" h="2635258">
                  <a:moveTo>
                    <a:pt x="0" y="2552700"/>
                  </a:moveTo>
                  <a:lnTo>
                    <a:pt x="57150" y="2552700"/>
                  </a:lnTo>
                  <a:cubicBezTo>
                    <a:pt x="219075" y="2546350"/>
                    <a:pt x="762000" y="2765425"/>
                    <a:pt x="971550" y="2514600"/>
                  </a:cubicBezTo>
                  <a:cubicBezTo>
                    <a:pt x="1181100" y="2263775"/>
                    <a:pt x="1108075" y="1266825"/>
                    <a:pt x="1314450" y="1047750"/>
                  </a:cubicBezTo>
                  <a:cubicBezTo>
                    <a:pt x="1520825" y="828675"/>
                    <a:pt x="1863725" y="1374775"/>
                    <a:pt x="2209800" y="1200150"/>
                  </a:cubicBezTo>
                  <a:cubicBezTo>
                    <a:pt x="2555875" y="1025525"/>
                    <a:pt x="2952750" y="193675"/>
                    <a:pt x="3390900" y="0"/>
                  </a:cubicBezTo>
                </a:path>
              </a:pathLst>
            </a:cu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p:nvSpPr>
          <p:spPr>
            <a:xfrm>
              <a:off x="-609600" y="-266700"/>
              <a:ext cx="4171950" cy="1398866"/>
            </a:xfrm>
            <a:custGeom>
              <a:avLst/>
              <a:gdLst>
                <a:gd name="connsiteX0" fmla="*/ 0 w 4171950"/>
                <a:gd name="connsiteY0" fmla="*/ 1371600 h 1398866"/>
                <a:gd name="connsiteX1" fmla="*/ 1085850 w 4171950"/>
                <a:gd name="connsiteY1" fmla="*/ 1314450 h 1398866"/>
                <a:gd name="connsiteX2" fmla="*/ 1695450 w 4171950"/>
                <a:gd name="connsiteY2" fmla="*/ 666750 h 1398866"/>
                <a:gd name="connsiteX3" fmla="*/ 2667000 w 4171950"/>
                <a:gd name="connsiteY3" fmla="*/ 514350 h 1398866"/>
                <a:gd name="connsiteX4" fmla="*/ 3448050 w 4171950"/>
                <a:gd name="connsiteY4" fmla="*/ 381000 h 1398866"/>
                <a:gd name="connsiteX5" fmla="*/ 4171950 w 4171950"/>
                <a:gd name="connsiteY5" fmla="*/ 0 h 139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1950" h="1398866">
                  <a:moveTo>
                    <a:pt x="0" y="1371600"/>
                  </a:moveTo>
                  <a:cubicBezTo>
                    <a:pt x="401637" y="1401762"/>
                    <a:pt x="803275" y="1431925"/>
                    <a:pt x="1085850" y="1314450"/>
                  </a:cubicBezTo>
                  <a:cubicBezTo>
                    <a:pt x="1368425" y="1196975"/>
                    <a:pt x="1431925" y="800100"/>
                    <a:pt x="1695450" y="666750"/>
                  </a:cubicBezTo>
                  <a:cubicBezTo>
                    <a:pt x="1958975" y="533400"/>
                    <a:pt x="2667000" y="514350"/>
                    <a:pt x="2667000" y="514350"/>
                  </a:cubicBezTo>
                  <a:cubicBezTo>
                    <a:pt x="2959100" y="466725"/>
                    <a:pt x="3197225" y="466725"/>
                    <a:pt x="3448050" y="381000"/>
                  </a:cubicBezTo>
                  <a:cubicBezTo>
                    <a:pt x="3698875" y="295275"/>
                    <a:pt x="3935412" y="147637"/>
                    <a:pt x="4171950" y="0"/>
                  </a:cubicBezTo>
                </a:path>
              </a:pathLst>
            </a:custGeom>
            <a:no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rot="16200000">
              <a:off x="-1921581" y="1666926"/>
              <a:ext cx="3045482" cy="78347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userDrawn="1"/>
        </p:nvGrpSpPr>
        <p:grpSpPr>
          <a:xfrm>
            <a:off x="9316200" y="4148489"/>
            <a:ext cx="3392182" cy="3228036"/>
            <a:chOff x="8967950" y="3828759"/>
            <a:chExt cx="3799250" cy="3615407"/>
          </a:xfrm>
        </p:grpSpPr>
        <p:grpSp>
          <p:nvGrpSpPr>
            <p:cNvPr id="15" name="组合 14"/>
            <p:cNvGrpSpPr/>
            <p:nvPr userDrawn="1"/>
          </p:nvGrpSpPr>
          <p:grpSpPr>
            <a:xfrm>
              <a:off x="8967950" y="3828759"/>
              <a:ext cx="3799250" cy="3344077"/>
              <a:chOff x="7460343" y="2396415"/>
              <a:chExt cx="5571807" cy="4904271"/>
            </a:xfrm>
          </p:grpSpPr>
          <p:sp>
            <p:nvSpPr>
              <p:cNvPr id="16" name="任意多边形: 形状 15"/>
              <p:cNvSpPr/>
              <p:nvPr/>
            </p:nvSpPr>
            <p:spPr>
              <a:xfrm>
                <a:off x="8515350" y="5062357"/>
                <a:ext cx="4343400" cy="2119493"/>
              </a:xfrm>
              <a:custGeom>
                <a:avLst/>
                <a:gdLst>
                  <a:gd name="connsiteX0" fmla="*/ 4343400 w 4343400"/>
                  <a:gd name="connsiteY0" fmla="*/ 538343 h 2119493"/>
                  <a:gd name="connsiteX1" fmla="*/ 2724150 w 4343400"/>
                  <a:gd name="connsiteY1" fmla="*/ 23993 h 2119493"/>
                  <a:gd name="connsiteX2" fmla="*/ 571500 w 4343400"/>
                  <a:gd name="connsiteY2" fmla="*/ 1224143 h 2119493"/>
                  <a:gd name="connsiteX3" fmla="*/ 0 w 4343400"/>
                  <a:gd name="connsiteY3" fmla="*/ 2119493 h 2119493"/>
                </a:gdLst>
                <a:ahLst/>
                <a:cxnLst>
                  <a:cxn ang="0">
                    <a:pos x="connsiteX0" y="connsiteY0"/>
                  </a:cxn>
                  <a:cxn ang="0">
                    <a:pos x="connsiteX1" y="connsiteY1"/>
                  </a:cxn>
                  <a:cxn ang="0">
                    <a:pos x="connsiteX2" y="connsiteY2"/>
                  </a:cxn>
                  <a:cxn ang="0">
                    <a:pos x="connsiteX3" y="connsiteY3"/>
                  </a:cxn>
                </a:cxnLst>
                <a:rect l="l" t="t" r="r" b="b"/>
                <a:pathLst>
                  <a:path w="4343400" h="2119493">
                    <a:moveTo>
                      <a:pt x="4343400" y="538343"/>
                    </a:moveTo>
                    <a:cubicBezTo>
                      <a:pt x="3848100" y="224018"/>
                      <a:pt x="3352800" y="-90307"/>
                      <a:pt x="2724150" y="23993"/>
                    </a:cubicBezTo>
                    <a:cubicBezTo>
                      <a:pt x="2095500" y="138293"/>
                      <a:pt x="1025525" y="874893"/>
                      <a:pt x="571500" y="1224143"/>
                    </a:cubicBezTo>
                    <a:cubicBezTo>
                      <a:pt x="117475" y="1573393"/>
                      <a:pt x="101600" y="1614668"/>
                      <a:pt x="0" y="2119493"/>
                    </a:cubicBezTo>
                  </a:path>
                </a:pathLst>
              </a:cu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userDrawn="1"/>
            </p:nvGrpSpPr>
            <p:grpSpPr>
              <a:xfrm>
                <a:off x="7460343" y="2396415"/>
                <a:ext cx="5007428" cy="4904271"/>
                <a:chOff x="7460343" y="2396415"/>
                <a:chExt cx="5007428" cy="4904271"/>
              </a:xfrm>
            </p:grpSpPr>
            <p:sp>
              <p:nvSpPr>
                <p:cNvPr id="20" name="任意多边形: 形状 19"/>
                <p:cNvSpPr/>
                <p:nvPr/>
              </p:nvSpPr>
              <p:spPr>
                <a:xfrm>
                  <a:off x="9448800" y="5917188"/>
                  <a:ext cx="2744453" cy="942088"/>
                </a:xfrm>
                <a:custGeom>
                  <a:avLst/>
                  <a:gdLst>
                    <a:gd name="connsiteX0" fmla="*/ 1938216 w 3202664"/>
                    <a:gd name="connsiteY0" fmla="*/ 877 h 1099378"/>
                    <a:gd name="connsiteX1" fmla="*/ 2288264 w 3202664"/>
                    <a:gd name="connsiteY1" fmla="*/ 108777 h 1099378"/>
                    <a:gd name="connsiteX2" fmla="*/ 3156839 w 3202664"/>
                    <a:gd name="connsiteY2" fmla="*/ 825943 h 1099378"/>
                    <a:gd name="connsiteX3" fmla="*/ 3202664 w 3202664"/>
                    <a:gd name="connsiteY3" fmla="*/ 871439 h 1099378"/>
                    <a:gd name="connsiteX4" fmla="*/ 3202664 w 3202664"/>
                    <a:gd name="connsiteY4" fmla="*/ 1099378 h 1099378"/>
                    <a:gd name="connsiteX5" fmla="*/ 0 w 3202664"/>
                    <a:gd name="connsiteY5" fmla="*/ 1099378 h 1099378"/>
                    <a:gd name="connsiteX6" fmla="*/ 9594 w 3202664"/>
                    <a:gd name="connsiteY6" fmla="*/ 1089555 h 1099378"/>
                    <a:gd name="connsiteX7" fmla="*/ 268964 w 3202664"/>
                    <a:gd name="connsiteY7" fmla="*/ 985077 h 1099378"/>
                    <a:gd name="connsiteX8" fmla="*/ 637264 w 3202664"/>
                    <a:gd name="connsiteY8" fmla="*/ 934277 h 1099378"/>
                    <a:gd name="connsiteX9" fmla="*/ 776964 w 3202664"/>
                    <a:gd name="connsiteY9" fmla="*/ 781877 h 1099378"/>
                    <a:gd name="connsiteX10" fmla="*/ 865864 w 3202664"/>
                    <a:gd name="connsiteY10" fmla="*/ 527877 h 1099378"/>
                    <a:gd name="connsiteX11" fmla="*/ 992864 w 3202664"/>
                    <a:gd name="connsiteY11" fmla="*/ 311977 h 1099378"/>
                    <a:gd name="connsiteX12" fmla="*/ 1323064 w 3202664"/>
                    <a:gd name="connsiteY12" fmla="*/ 96077 h 1099378"/>
                    <a:gd name="connsiteX13" fmla="*/ 1581827 w 3202664"/>
                    <a:gd name="connsiteY13" fmla="*/ 45277 h 1099378"/>
                    <a:gd name="connsiteX14" fmla="*/ 1938216 w 3202664"/>
                    <a:gd name="connsiteY14" fmla="*/ 877 h 1099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02664" h="1099378">
                      <a:moveTo>
                        <a:pt x="1938216" y="877"/>
                      </a:moveTo>
                      <a:cubicBezTo>
                        <a:pt x="2044732" y="5888"/>
                        <a:pt x="2165531" y="33371"/>
                        <a:pt x="2288264" y="108777"/>
                      </a:cubicBezTo>
                      <a:cubicBezTo>
                        <a:pt x="2492820" y="234454"/>
                        <a:pt x="2864187" y="545340"/>
                        <a:pt x="3156839" y="825943"/>
                      </a:cubicBezTo>
                      <a:lnTo>
                        <a:pt x="3202664" y="871439"/>
                      </a:lnTo>
                      <a:lnTo>
                        <a:pt x="3202664" y="1099378"/>
                      </a:lnTo>
                      <a:lnTo>
                        <a:pt x="0" y="1099378"/>
                      </a:lnTo>
                      <a:lnTo>
                        <a:pt x="9594" y="1089555"/>
                      </a:lnTo>
                      <a:cubicBezTo>
                        <a:pt x="79456" y="1031512"/>
                        <a:pt x="183438" y="1013652"/>
                        <a:pt x="268964" y="985077"/>
                      </a:cubicBezTo>
                      <a:cubicBezTo>
                        <a:pt x="382999" y="946977"/>
                        <a:pt x="552597" y="968144"/>
                        <a:pt x="637264" y="934277"/>
                      </a:cubicBezTo>
                      <a:cubicBezTo>
                        <a:pt x="721931" y="900410"/>
                        <a:pt x="738864" y="849610"/>
                        <a:pt x="776964" y="781877"/>
                      </a:cubicBezTo>
                      <a:cubicBezTo>
                        <a:pt x="815064" y="714144"/>
                        <a:pt x="829881" y="606194"/>
                        <a:pt x="865864" y="527877"/>
                      </a:cubicBezTo>
                      <a:cubicBezTo>
                        <a:pt x="901847" y="449560"/>
                        <a:pt x="916664" y="383944"/>
                        <a:pt x="992864" y="311977"/>
                      </a:cubicBezTo>
                      <a:cubicBezTo>
                        <a:pt x="1069064" y="240010"/>
                        <a:pt x="1224904" y="140527"/>
                        <a:pt x="1323064" y="96077"/>
                      </a:cubicBezTo>
                      <a:cubicBezTo>
                        <a:pt x="1421224" y="51627"/>
                        <a:pt x="1516210" y="43160"/>
                        <a:pt x="1581827" y="45277"/>
                      </a:cubicBezTo>
                      <a:cubicBezTo>
                        <a:pt x="1622838" y="46600"/>
                        <a:pt x="1760690" y="-7474"/>
                        <a:pt x="1938216" y="877"/>
                      </a:cubicBezTo>
                      <a:close/>
                    </a:path>
                  </a:pathLst>
                </a:cu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形状 20"/>
                <p:cNvSpPr/>
                <p:nvPr/>
              </p:nvSpPr>
              <p:spPr>
                <a:xfrm>
                  <a:off x="10482943" y="2396415"/>
                  <a:ext cx="1710310" cy="4462861"/>
                </a:xfrm>
                <a:custGeom>
                  <a:avLst/>
                  <a:gdLst>
                    <a:gd name="connsiteX0" fmla="*/ 1936388 w 1970916"/>
                    <a:gd name="connsiteY0" fmla="*/ 579 h 5207976"/>
                    <a:gd name="connsiteX1" fmla="*/ 1970916 w 1970916"/>
                    <a:gd name="connsiteY1" fmla="*/ 5879 h 5207976"/>
                    <a:gd name="connsiteX2" fmla="*/ 1970916 w 1970916"/>
                    <a:gd name="connsiteY2" fmla="*/ 5207976 h 5207976"/>
                    <a:gd name="connsiteX3" fmla="*/ 568522 w 1970916"/>
                    <a:gd name="connsiteY3" fmla="*/ 5207976 h 5207976"/>
                    <a:gd name="connsiteX4" fmla="*/ 562748 w 1970916"/>
                    <a:gd name="connsiteY4" fmla="*/ 5198936 h 5207976"/>
                    <a:gd name="connsiteX5" fmla="*/ 65916 w 1970916"/>
                    <a:gd name="connsiteY5" fmla="*/ 4255476 h 5207976"/>
                    <a:gd name="connsiteX6" fmla="*/ 15116 w 1970916"/>
                    <a:gd name="connsiteY6" fmla="*/ 3696676 h 5207976"/>
                    <a:gd name="connsiteX7" fmla="*/ 65916 w 1970916"/>
                    <a:gd name="connsiteY7" fmla="*/ 3087076 h 5207976"/>
                    <a:gd name="connsiteX8" fmla="*/ 319916 w 1970916"/>
                    <a:gd name="connsiteY8" fmla="*/ 2363176 h 5207976"/>
                    <a:gd name="connsiteX9" fmla="*/ 751716 w 1970916"/>
                    <a:gd name="connsiteY9" fmla="*/ 1969476 h 5207976"/>
                    <a:gd name="connsiteX10" fmla="*/ 1132716 w 1970916"/>
                    <a:gd name="connsiteY10" fmla="*/ 1664676 h 5207976"/>
                    <a:gd name="connsiteX11" fmla="*/ 1297816 w 1970916"/>
                    <a:gd name="connsiteY11" fmla="*/ 1245576 h 5207976"/>
                    <a:gd name="connsiteX12" fmla="*/ 1297816 w 1970916"/>
                    <a:gd name="connsiteY12" fmla="*/ 699476 h 5207976"/>
                    <a:gd name="connsiteX13" fmla="*/ 1412116 w 1970916"/>
                    <a:gd name="connsiteY13" fmla="*/ 293076 h 5207976"/>
                    <a:gd name="connsiteX14" fmla="*/ 1704216 w 1970916"/>
                    <a:gd name="connsiteY14" fmla="*/ 51776 h 5207976"/>
                    <a:gd name="connsiteX15" fmla="*/ 1936388 w 1970916"/>
                    <a:gd name="connsiteY15" fmla="*/ 579 h 5207976"/>
                    <a:gd name="connsiteX0-1" fmla="*/ 1943207 w 1977735"/>
                    <a:gd name="connsiteY0-2" fmla="*/ 579 h 5207976"/>
                    <a:gd name="connsiteX1-3" fmla="*/ 1977735 w 1977735"/>
                    <a:gd name="connsiteY1-4" fmla="*/ 5879 h 5207976"/>
                    <a:gd name="connsiteX2-5" fmla="*/ 1977735 w 1977735"/>
                    <a:gd name="connsiteY2-6" fmla="*/ 5207976 h 5207976"/>
                    <a:gd name="connsiteX3-7" fmla="*/ 575341 w 1977735"/>
                    <a:gd name="connsiteY3-8" fmla="*/ 5207976 h 5207976"/>
                    <a:gd name="connsiteX4-9" fmla="*/ 569567 w 1977735"/>
                    <a:gd name="connsiteY4-10" fmla="*/ 5198936 h 5207976"/>
                    <a:gd name="connsiteX5-11" fmla="*/ 72735 w 1977735"/>
                    <a:gd name="connsiteY5-12" fmla="*/ 4255476 h 5207976"/>
                    <a:gd name="connsiteX6-13" fmla="*/ 2885 w 1977735"/>
                    <a:gd name="connsiteY6-14" fmla="*/ 3658576 h 5207976"/>
                    <a:gd name="connsiteX7-15" fmla="*/ 72735 w 1977735"/>
                    <a:gd name="connsiteY7-16" fmla="*/ 3087076 h 5207976"/>
                    <a:gd name="connsiteX8-17" fmla="*/ 326735 w 1977735"/>
                    <a:gd name="connsiteY8-18" fmla="*/ 2363176 h 5207976"/>
                    <a:gd name="connsiteX9-19" fmla="*/ 758535 w 1977735"/>
                    <a:gd name="connsiteY9-20" fmla="*/ 1969476 h 5207976"/>
                    <a:gd name="connsiteX10-21" fmla="*/ 1139535 w 1977735"/>
                    <a:gd name="connsiteY10-22" fmla="*/ 1664676 h 5207976"/>
                    <a:gd name="connsiteX11-23" fmla="*/ 1304635 w 1977735"/>
                    <a:gd name="connsiteY11-24" fmla="*/ 1245576 h 5207976"/>
                    <a:gd name="connsiteX12-25" fmla="*/ 1304635 w 1977735"/>
                    <a:gd name="connsiteY12-26" fmla="*/ 699476 h 5207976"/>
                    <a:gd name="connsiteX13-27" fmla="*/ 1418935 w 1977735"/>
                    <a:gd name="connsiteY13-28" fmla="*/ 293076 h 5207976"/>
                    <a:gd name="connsiteX14-29" fmla="*/ 1711035 w 1977735"/>
                    <a:gd name="connsiteY14-30" fmla="*/ 51776 h 5207976"/>
                    <a:gd name="connsiteX15-31" fmla="*/ 1943207 w 1977735"/>
                    <a:gd name="connsiteY15-32" fmla="*/ 579 h 5207976"/>
                    <a:gd name="connsiteX0-33" fmla="*/ 1949554 w 1984082"/>
                    <a:gd name="connsiteY0-34" fmla="*/ 579 h 5207976"/>
                    <a:gd name="connsiteX1-35" fmla="*/ 1984082 w 1984082"/>
                    <a:gd name="connsiteY1-36" fmla="*/ 5879 h 5207976"/>
                    <a:gd name="connsiteX2-37" fmla="*/ 1984082 w 1984082"/>
                    <a:gd name="connsiteY2-38" fmla="*/ 5207976 h 5207976"/>
                    <a:gd name="connsiteX3-39" fmla="*/ 581688 w 1984082"/>
                    <a:gd name="connsiteY3-40" fmla="*/ 5207976 h 5207976"/>
                    <a:gd name="connsiteX4-41" fmla="*/ 575914 w 1984082"/>
                    <a:gd name="connsiteY4-42" fmla="*/ 5198936 h 5207976"/>
                    <a:gd name="connsiteX5-43" fmla="*/ 79082 w 1984082"/>
                    <a:gd name="connsiteY5-44" fmla="*/ 4255476 h 5207976"/>
                    <a:gd name="connsiteX6-45" fmla="*/ 9232 w 1984082"/>
                    <a:gd name="connsiteY6-46" fmla="*/ 3658576 h 5207976"/>
                    <a:gd name="connsiteX7-47" fmla="*/ 79082 w 1984082"/>
                    <a:gd name="connsiteY7-48" fmla="*/ 3087076 h 5207976"/>
                    <a:gd name="connsiteX8-49" fmla="*/ 333082 w 1984082"/>
                    <a:gd name="connsiteY8-50" fmla="*/ 2363176 h 5207976"/>
                    <a:gd name="connsiteX9-51" fmla="*/ 764882 w 1984082"/>
                    <a:gd name="connsiteY9-52" fmla="*/ 1969476 h 5207976"/>
                    <a:gd name="connsiteX10-53" fmla="*/ 1145882 w 1984082"/>
                    <a:gd name="connsiteY10-54" fmla="*/ 1664676 h 5207976"/>
                    <a:gd name="connsiteX11-55" fmla="*/ 1310982 w 1984082"/>
                    <a:gd name="connsiteY11-56" fmla="*/ 1245576 h 5207976"/>
                    <a:gd name="connsiteX12-57" fmla="*/ 1310982 w 1984082"/>
                    <a:gd name="connsiteY12-58" fmla="*/ 699476 h 5207976"/>
                    <a:gd name="connsiteX13-59" fmla="*/ 1425282 w 1984082"/>
                    <a:gd name="connsiteY13-60" fmla="*/ 293076 h 5207976"/>
                    <a:gd name="connsiteX14-61" fmla="*/ 1717382 w 1984082"/>
                    <a:gd name="connsiteY14-62" fmla="*/ 51776 h 5207976"/>
                    <a:gd name="connsiteX15-63" fmla="*/ 1949554 w 1984082"/>
                    <a:gd name="connsiteY15-64" fmla="*/ 579 h 5207976"/>
                    <a:gd name="connsiteX0-65" fmla="*/ 1965237 w 1999765"/>
                    <a:gd name="connsiteY0-66" fmla="*/ 579 h 5207976"/>
                    <a:gd name="connsiteX1-67" fmla="*/ 1999765 w 1999765"/>
                    <a:gd name="connsiteY1-68" fmla="*/ 5879 h 5207976"/>
                    <a:gd name="connsiteX2-69" fmla="*/ 1999765 w 1999765"/>
                    <a:gd name="connsiteY2-70" fmla="*/ 5207976 h 5207976"/>
                    <a:gd name="connsiteX3-71" fmla="*/ 597371 w 1999765"/>
                    <a:gd name="connsiteY3-72" fmla="*/ 5207976 h 5207976"/>
                    <a:gd name="connsiteX4-73" fmla="*/ 591597 w 1999765"/>
                    <a:gd name="connsiteY4-74" fmla="*/ 5198936 h 5207976"/>
                    <a:gd name="connsiteX5-75" fmla="*/ 94765 w 1999765"/>
                    <a:gd name="connsiteY5-76" fmla="*/ 4255476 h 5207976"/>
                    <a:gd name="connsiteX6-77" fmla="*/ 5865 w 1999765"/>
                    <a:gd name="connsiteY6-78" fmla="*/ 3601426 h 5207976"/>
                    <a:gd name="connsiteX7-79" fmla="*/ 94765 w 1999765"/>
                    <a:gd name="connsiteY7-80" fmla="*/ 3087076 h 5207976"/>
                    <a:gd name="connsiteX8-81" fmla="*/ 348765 w 1999765"/>
                    <a:gd name="connsiteY8-82" fmla="*/ 2363176 h 5207976"/>
                    <a:gd name="connsiteX9-83" fmla="*/ 780565 w 1999765"/>
                    <a:gd name="connsiteY9-84" fmla="*/ 1969476 h 5207976"/>
                    <a:gd name="connsiteX10-85" fmla="*/ 1161565 w 1999765"/>
                    <a:gd name="connsiteY10-86" fmla="*/ 1664676 h 5207976"/>
                    <a:gd name="connsiteX11-87" fmla="*/ 1326665 w 1999765"/>
                    <a:gd name="connsiteY11-88" fmla="*/ 1245576 h 5207976"/>
                    <a:gd name="connsiteX12-89" fmla="*/ 1326665 w 1999765"/>
                    <a:gd name="connsiteY12-90" fmla="*/ 699476 h 5207976"/>
                    <a:gd name="connsiteX13-91" fmla="*/ 1440965 w 1999765"/>
                    <a:gd name="connsiteY13-92" fmla="*/ 293076 h 5207976"/>
                    <a:gd name="connsiteX14-93" fmla="*/ 1733065 w 1999765"/>
                    <a:gd name="connsiteY14-94" fmla="*/ 51776 h 5207976"/>
                    <a:gd name="connsiteX15-95" fmla="*/ 1965237 w 1999765"/>
                    <a:gd name="connsiteY15-96" fmla="*/ 579 h 5207976"/>
                    <a:gd name="connsiteX0-97" fmla="*/ 1961333 w 1995861"/>
                    <a:gd name="connsiteY0-98" fmla="*/ 579 h 5207976"/>
                    <a:gd name="connsiteX1-99" fmla="*/ 1995861 w 1995861"/>
                    <a:gd name="connsiteY1-100" fmla="*/ 5879 h 5207976"/>
                    <a:gd name="connsiteX2-101" fmla="*/ 1995861 w 1995861"/>
                    <a:gd name="connsiteY2-102" fmla="*/ 5207976 h 5207976"/>
                    <a:gd name="connsiteX3-103" fmla="*/ 593467 w 1995861"/>
                    <a:gd name="connsiteY3-104" fmla="*/ 5207976 h 5207976"/>
                    <a:gd name="connsiteX4-105" fmla="*/ 587693 w 1995861"/>
                    <a:gd name="connsiteY4-106" fmla="*/ 5198936 h 5207976"/>
                    <a:gd name="connsiteX5-107" fmla="*/ 90861 w 1995861"/>
                    <a:gd name="connsiteY5-108" fmla="*/ 4255476 h 5207976"/>
                    <a:gd name="connsiteX6-109" fmla="*/ 1961 w 1995861"/>
                    <a:gd name="connsiteY6-110" fmla="*/ 3601426 h 5207976"/>
                    <a:gd name="connsiteX7-111" fmla="*/ 90861 w 1995861"/>
                    <a:gd name="connsiteY7-112" fmla="*/ 3087076 h 5207976"/>
                    <a:gd name="connsiteX8-113" fmla="*/ 344861 w 1995861"/>
                    <a:gd name="connsiteY8-114" fmla="*/ 2363176 h 5207976"/>
                    <a:gd name="connsiteX9-115" fmla="*/ 776661 w 1995861"/>
                    <a:gd name="connsiteY9-116" fmla="*/ 1969476 h 5207976"/>
                    <a:gd name="connsiteX10-117" fmla="*/ 1157661 w 1995861"/>
                    <a:gd name="connsiteY10-118" fmla="*/ 1664676 h 5207976"/>
                    <a:gd name="connsiteX11-119" fmla="*/ 1322761 w 1995861"/>
                    <a:gd name="connsiteY11-120" fmla="*/ 1245576 h 5207976"/>
                    <a:gd name="connsiteX12-121" fmla="*/ 1322761 w 1995861"/>
                    <a:gd name="connsiteY12-122" fmla="*/ 699476 h 5207976"/>
                    <a:gd name="connsiteX13-123" fmla="*/ 1437061 w 1995861"/>
                    <a:gd name="connsiteY13-124" fmla="*/ 293076 h 5207976"/>
                    <a:gd name="connsiteX14-125" fmla="*/ 1729161 w 1995861"/>
                    <a:gd name="connsiteY14-126" fmla="*/ 51776 h 5207976"/>
                    <a:gd name="connsiteX15-127" fmla="*/ 1961333 w 1995861"/>
                    <a:gd name="connsiteY15-128" fmla="*/ 579 h 52079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1995861" h="5207976">
                      <a:moveTo>
                        <a:pt x="1961333" y="579"/>
                      </a:moveTo>
                      <a:lnTo>
                        <a:pt x="1995861" y="5879"/>
                      </a:lnTo>
                      <a:lnTo>
                        <a:pt x="1995861" y="5207976"/>
                      </a:lnTo>
                      <a:lnTo>
                        <a:pt x="593467" y="5207976"/>
                      </a:lnTo>
                      <a:lnTo>
                        <a:pt x="587693" y="5198936"/>
                      </a:lnTo>
                      <a:cubicBezTo>
                        <a:pt x="421384" y="4933182"/>
                        <a:pt x="188483" y="4521728"/>
                        <a:pt x="90861" y="4255476"/>
                      </a:cubicBezTo>
                      <a:cubicBezTo>
                        <a:pt x="-6761" y="3989224"/>
                        <a:pt x="-2801" y="3691384"/>
                        <a:pt x="1961" y="3601426"/>
                      </a:cubicBezTo>
                      <a:cubicBezTo>
                        <a:pt x="6723" y="3511468"/>
                        <a:pt x="33711" y="3293451"/>
                        <a:pt x="90861" y="3087076"/>
                      </a:cubicBezTo>
                      <a:cubicBezTo>
                        <a:pt x="148011" y="2880701"/>
                        <a:pt x="230561" y="2549443"/>
                        <a:pt x="344861" y="2363176"/>
                      </a:cubicBezTo>
                      <a:cubicBezTo>
                        <a:pt x="459161" y="2176909"/>
                        <a:pt x="641194" y="2085893"/>
                        <a:pt x="776661" y="1969476"/>
                      </a:cubicBezTo>
                      <a:cubicBezTo>
                        <a:pt x="912128" y="1853059"/>
                        <a:pt x="1066644" y="1785326"/>
                        <a:pt x="1157661" y="1664676"/>
                      </a:cubicBezTo>
                      <a:cubicBezTo>
                        <a:pt x="1248678" y="1544026"/>
                        <a:pt x="1295244" y="1406443"/>
                        <a:pt x="1322761" y="1245576"/>
                      </a:cubicBezTo>
                      <a:cubicBezTo>
                        <a:pt x="1350278" y="1084709"/>
                        <a:pt x="1303711" y="858226"/>
                        <a:pt x="1322761" y="699476"/>
                      </a:cubicBezTo>
                      <a:cubicBezTo>
                        <a:pt x="1341811" y="540726"/>
                        <a:pt x="1369328" y="401026"/>
                        <a:pt x="1437061" y="293076"/>
                      </a:cubicBezTo>
                      <a:cubicBezTo>
                        <a:pt x="1504794" y="185126"/>
                        <a:pt x="1627561" y="98343"/>
                        <a:pt x="1729161" y="51776"/>
                      </a:cubicBezTo>
                      <a:cubicBezTo>
                        <a:pt x="1805361" y="16851"/>
                        <a:pt x="1879180" y="-3786"/>
                        <a:pt x="1961333" y="579"/>
                      </a:cubicBezTo>
                      <a:close/>
                    </a:path>
                  </a:pathLst>
                </a:custGeom>
                <a:solidFill>
                  <a:srgbClr val="1F355E"/>
                </a:solidFill>
                <a:ln>
                  <a:noFill/>
                </a:ln>
                <a:effectLst>
                  <a:innerShdw blurRad="63500" dist="508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形状 21"/>
                <p:cNvSpPr/>
                <p:nvPr/>
              </p:nvSpPr>
              <p:spPr>
                <a:xfrm>
                  <a:off x="10648652" y="2973159"/>
                  <a:ext cx="1538088" cy="3922942"/>
                </a:xfrm>
                <a:custGeom>
                  <a:avLst/>
                  <a:gdLst>
                    <a:gd name="connsiteX0" fmla="*/ 1794887 w 1794887"/>
                    <a:gd name="connsiteY0" fmla="*/ 0 h 4577912"/>
                    <a:gd name="connsiteX1" fmla="*/ 1794887 w 1794887"/>
                    <a:gd name="connsiteY1" fmla="*/ 4577912 h 4577912"/>
                    <a:gd name="connsiteX2" fmla="*/ 35363 w 1794887"/>
                    <a:gd name="connsiteY2" fmla="*/ 4577912 h 4577912"/>
                    <a:gd name="connsiteX3" fmla="*/ 21210 w 1794887"/>
                    <a:gd name="connsiteY3" fmla="*/ 4508605 h 4577912"/>
                    <a:gd name="connsiteX4" fmla="*/ 1755 w 1794887"/>
                    <a:gd name="connsiteY4" fmla="*/ 4354178 h 4577912"/>
                    <a:gd name="connsiteX5" fmla="*/ 21210 w 1794887"/>
                    <a:gd name="connsiteY5" fmla="*/ 4072076 h 4577912"/>
                    <a:gd name="connsiteX6" fmla="*/ 118487 w 1794887"/>
                    <a:gd name="connsiteY6" fmla="*/ 3634331 h 4577912"/>
                    <a:gd name="connsiteX7" fmla="*/ 351951 w 1794887"/>
                    <a:gd name="connsiteY7" fmla="*/ 3196586 h 4577912"/>
                    <a:gd name="connsiteX8" fmla="*/ 702147 w 1794887"/>
                    <a:gd name="connsiteY8" fmla="*/ 2768569 h 4577912"/>
                    <a:gd name="connsiteX9" fmla="*/ 1149619 w 1794887"/>
                    <a:gd name="connsiteY9" fmla="*/ 2311369 h 4577912"/>
                    <a:gd name="connsiteX10" fmla="*/ 1305261 w 1794887"/>
                    <a:gd name="connsiteY10" fmla="*/ 1844442 h 4577912"/>
                    <a:gd name="connsiteX11" fmla="*/ 1314989 w 1794887"/>
                    <a:gd name="connsiteY11" fmla="*/ 1387242 h 4577912"/>
                    <a:gd name="connsiteX12" fmla="*/ 1285806 w 1794887"/>
                    <a:gd name="connsiteY12" fmla="*/ 1056501 h 4577912"/>
                    <a:gd name="connsiteX13" fmla="*/ 1295534 w 1794887"/>
                    <a:gd name="connsiteY13" fmla="*/ 764671 h 4577912"/>
                    <a:gd name="connsiteX14" fmla="*/ 1334444 w 1794887"/>
                    <a:gd name="connsiteY14" fmla="*/ 599301 h 4577912"/>
                    <a:gd name="connsiteX15" fmla="*/ 1509542 w 1794887"/>
                    <a:gd name="connsiteY15" fmla="*/ 278288 h 4577912"/>
                    <a:gd name="connsiteX16" fmla="*/ 1743006 w 1794887"/>
                    <a:gd name="connsiteY16" fmla="*/ 74008 h 4577912"/>
                    <a:gd name="connsiteX17" fmla="*/ 1789419 w 1794887"/>
                    <a:gd name="connsiteY17" fmla="*/ 11967 h 45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94887" h="4577912">
                      <a:moveTo>
                        <a:pt x="1794887" y="0"/>
                      </a:moveTo>
                      <a:lnTo>
                        <a:pt x="1794887" y="4577912"/>
                      </a:lnTo>
                      <a:lnTo>
                        <a:pt x="35363" y="4577912"/>
                      </a:lnTo>
                      <a:lnTo>
                        <a:pt x="21210" y="4508605"/>
                      </a:lnTo>
                      <a:cubicBezTo>
                        <a:pt x="11888" y="4457129"/>
                        <a:pt x="4187" y="4401195"/>
                        <a:pt x="1755" y="4354178"/>
                      </a:cubicBezTo>
                      <a:cubicBezTo>
                        <a:pt x="-3109" y="4260144"/>
                        <a:pt x="1755" y="4192051"/>
                        <a:pt x="21210" y="4072076"/>
                      </a:cubicBezTo>
                      <a:cubicBezTo>
                        <a:pt x="40665" y="3952102"/>
                        <a:pt x="63364" y="3780246"/>
                        <a:pt x="118487" y="3634331"/>
                      </a:cubicBezTo>
                      <a:cubicBezTo>
                        <a:pt x="173610" y="3488416"/>
                        <a:pt x="254674" y="3340880"/>
                        <a:pt x="351951" y="3196586"/>
                      </a:cubicBezTo>
                      <a:cubicBezTo>
                        <a:pt x="449228" y="3052292"/>
                        <a:pt x="569202" y="2916105"/>
                        <a:pt x="702147" y="2768569"/>
                      </a:cubicBezTo>
                      <a:cubicBezTo>
                        <a:pt x="835092" y="2621033"/>
                        <a:pt x="1049100" y="2465390"/>
                        <a:pt x="1149619" y="2311369"/>
                      </a:cubicBezTo>
                      <a:cubicBezTo>
                        <a:pt x="1250138" y="2157348"/>
                        <a:pt x="1277699" y="1998463"/>
                        <a:pt x="1305261" y="1844442"/>
                      </a:cubicBezTo>
                      <a:cubicBezTo>
                        <a:pt x="1332823" y="1690421"/>
                        <a:pt x="1318231" y="1518565"/>
                        <a:pt x="1314989" y="1387242"/>
                      </a:cubicBezTo>
                      <a:cubicBezTo>
                        <a:pt x="1311747" y="1255919"/>
                        <a:pt x="1289048" y="1160263"/>
                        <a:pt x="1285806" y="1056501"/>
                      </a:cubicBezTo>
                      <a:cubicBezTo>
                        <a:pt x="1282564" y="952739"/>
                        <a:pt x="1287428" y="840871"/>
                        <a:pt x="1295534" y="764671"/>
                      </a:cubicBezTo>
                      <a:cubicBezTo>
                        <a:pt x="1303640" y="688471"/>
                        <a:pt x="1298776" y="680365"/>
                        <a:pt x="1334444" y="599301"/>
                      </a:cubicBezTo>
                      <a:cubicBezTo>
                        <a:pt x="1370112" y="518237"/>
                        <a:pt x="1441448" y="365837"/>
                        <a:pt x="1509542" y="278288"/>
                      </a:cubicBezTo>
                      <a:cubicBezTo>
                        <a:pt x="1577636" y="190739"/>
                        <a:pt x="1692020" y="127603"/>
                        <a:pt x="1743006" y="74008"/>
                      </a:cubicBezTo>
                      <a:cubicBezTo>
                        <a:pt x="1781245" y="33812"/>
                        <a:pt x="1773696" y="47213"/>
                        <a:pt x="1789419" y="11967"/>
                      </a:cubicBezTo>
                      <a:close/>
                    </a:path>
                  </a:pathLst>
                </a:custGeom>
                <a:solidFill>
                  <a:srgbClr val="C0ECEB"/>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10927426" y="3221665"/>
                  <a:ext cx="470619" cy="386709"/>
                </a:xfrm>
                <a:prstGeom prst="ellipse">
                  <a:avLst/>
                </a:pr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9641553" y="6297484"/>
                  <a:ext cx="377880" cy="310506"/>
                </a:xfrm>
                <a:prstGeom prst="ellipse">
                  <a:avLst/>
                </a:prstGeom>
                <a:solidFill>
                  <a:srgbClr val="C0ECEB"/>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任意多边形: 形状 24"/>
                <p:cNvSpPr/>
                <p:nvPr userDrawn="1"/>
              </p:nvSpPr>
              <p:spPr>
                <a:xfrm>
                  <a:off x="7460343" y="4223657"/>
                  <a:ext cx="5007428" cy="3077029"/>
                </a:xfrm>
                <a:custGeom>
                  <a:avLst/>
                  <a:gdLst>
                    <a:gd name="connsiteX0" fmla="*/ 0 w 5007428"/>
                    <a:gd name="connsiteY0" fmla="*/ 3077029 h 3077029"/>
                    <a:gd name="connsiteX1" fmla="*/ 1117600 w 5007428"/>
                    <a:gd name="connsiteY1" fmla="*/ 2032000 h 3077029"/>
                    <a:gd name="connsiteX2" fmla="*/ 2394857 w 5007428"/>
                    <a:gd name="connsiteY2" fmla="*/ 1930400 h 3077029"/>
                    <a:gd name="connsiteX3" fmla="*/ 3381828 w 5007428"/>
                    <a:gd name="connsiteY3" fmla="*/ 1204686 h 3077029"/>
                    <a:gd name="connsiteX4" fmla="*/ 3759200 w 5007428"/>
                    <a:gd name="connsiteY4" fmla="*/ 551543 h 3077029"/>
                    <a:gd name="connsiteX5" fmla="*/ 4383314 w 5007428"/>
                    <a:gd name="connsiteY5" fmla="*/ 217714 h 3077029"/>
                    <a:gd name="connsiteX6" fmla="*/ 5007428 w 5007428"/>
                    <a:gd name="connsiteY6" fmla="*/ 0 h 307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7428" h="3077029">
                      <a:moveTo>
                        <a:pt x="0" y="3077029"/>
                      </a:moveTo>
                      <a:cubicBezTo>
                        <a:pt x="359228" y="2650067"/>
                        <a:pt x="718457" y="2223105"/>
                        <a:pt x="1117600" y="2032000"/>
                      </a:cubicBezTo>
                      <a:cubicBezTo>
                        <a:pt x="1516743" y="1840895"/>
                        <a:pt x="2017486" y="2068286"/>
                        <a:pt x="2394857" y="1930400"/>
                      </a:cubicBezTo>
                      <a:cubicBezTo>
                        <a:pt x="2772228" y="1792514"/>
                        <a:pt x="3154438" y="1434495"/>
                        <a:pt x="3381828" y="1204686"/>
                      </a:cubicBezTo>
                      <a:cubicBezTo>
                        <a:pt x="3609218" y="974877"/>
                        <a:pt x="3592286" y="716038"/>
                        <a:pt x="3759200" y="551543"/>
                      </a:cubicBezTo>
                      <a:cubicBezTo>
                        <a:pt x="3926114" y="387048"/>
                        <a:pt x="4175276" y="309638"/>
                        <a:pt x="4383314" y="217714"/>
                      </a:cubicBezTo>
                      <a:cubicBezTo>
                        <a:pt x="4591352" y="125790"/>
                        <a:pt x="4864704" y="65314"/>
                        <a:pt x="5007428" y="0"/>
                      </a:cubicBezTo>
                    </a:path>
                  </a:pathLst>
                </a:custGeom>
                <a:noFill/>
                <a:ln>
                  <a:solidFill>
                    <a:schemeClr val="bg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userDrawn="1"/>
            </p:nvSpPr>
            <p:spPr>
              <a:xfrm rot="16200000">
                <a:off x="11119906" y="4965444"/>
                <a:ext cx="2991488" cy="833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userDrawn="1"/>
          </p:nvSpPr>
          <p:spPr>
            <a:xfrm>
              <a:off x="10237699" y="6876168"/>
              <a:ext cx="2021576" cy="56799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0" y="0"/>
            <a:ext cx="12192000" cy="6857997"/>
          </a:xfrm>
          <a:prstGeom prst="rect">
            <a:avLst/>
          </a:prstGeom>
          <a:solidFill>
            <a:srgbClr val="F4F4F4">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2.wdp"/><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2773522" y="2681927"/>
            <a:ext cx="7569200" cy="645160"/>
          </a:xfrm>
          <a:prstGeom prst="rect">
            <a:avLst/>
          </a:prstGeom>
          <a:noFill/>
        </p:spPr>
        <p:txBody>
          <a:bodyPr wrap="none" rtlCol="0">
            <a:spAutoFit/>
          </a:bodyPr>
          <a:lstStyle/>
          <a:p>
            <a:pPr algn="l"/>
            <a:r>
              <a:rPr lang="en-US" altLang="zh-CN" sz="3600" dirty="0">
                <a:solidFill>
                  <a:srgbClr val="1F355E"/>
                </a:solidFill>
                <a:cs typeface="+mn-ea"/>
                <a:sym typeface="+mn-lt"/>
              </a:rPr>
              <a:t>2023</a:t>
            </a:r>
            <a:r>
              <a:rPr lang="zh-CN" altLang="en-US" sz="3600" dirty="0">
                <a:solidFill>
                  <a:srgbClr val="1F355E"/>
                </a:solidFill>
                <a:cs typeface="+mn-ea"/>
                <a:sym typeface="+mn-lt"/>
              </a:rPr>
              <a:t>春学期开放教育本专科专业课程</a:t>
            </a:r>
            <a:endParaRPr lang="zh-CN" altLang="en-US" sz="3600" dirty="0">
              <a:solidFill>
                <a:srgbClr val="1F355E"/>
              </a:solidFill>
              <a:cs typeface="+mn-ea"/>
              <a:sym typeface="+mn-lt"/>
            </a:endParaRPr>
          </a:p>
        </p:txBody>
      </p:sp>
      <p:sp>
        <p:nvSpPr>
          <p:cNvPr id="107" name="文本框 106"/>
          <p:cNvSpPr txBox="1"/>
          <p:nvPr/>
        </p:nvSpPr>
        <p:spPr>
          <a:xfrm>
            <a:off x="3609704" y="3565215"/>
            <a:ext cx="4980650" cy="645160"/>
          </a:xfrm>
          <a:prstGeom prst="rect">
            <a:avLst/>
          </a:prstGeom>
          <a:noFill/>
        </p:spPr>
        <p:txBody>
          <a:bodyPr wrap="square" rtlCol="0">
            <a:spAutoFit/>
          </a:bodyPr>
          <a:lstStyle/>
          <a:p>
            <a:pPr algn="dist"/>
            <a:r>
              <a:rPr lang="zh-CN" altLang="en-US" sz="3600" dirty="0">
                <a:solidFill>
                  <a:srgbClr val="1F355E"/>
                </a:solidFill>
                <a:cs typeface="+mn-ea"/>
                <a:sym typeface="+mn-lt"/>
              </a:rPr>
              <a:t>免修免考工作培训</a:t>
            </a:r>
            <a:endParaRPr lang="zh-CN" altLang="en-US" sz="3600" dirty="0">
              <a:solidFill>
                <a:srgbClr val="1F355E"/>
              </a:solidFill>
              <a:cs typeface="+mn-ea"/>
              <a:sym typeface="+mn-lt"/>
            </a:endParaRPr>
          </a:p>
        </p:txBody>
      </p:sp>
      <p:grpSp>
        <p:nvGrpSpPr>
          <p:cNvPr id="110" name="组合 109"/>
          <p:cNvGrpSpPr/>
          <p:nvPr/>
        </p:nvGrpSpPr>
        <p:grpSpPr>
          <a:xfrm>
            <a:off x="5415321" y="4895200"/>
            <a:ext cx="1370686" cy="478914"/>
            <a:chOff x="5198281" y="5047325"/>
            <a:chExt cx="1370686" cy="478914"/>
          </a:xfrm>
        </p:grpSpPr>
        <p:sp>
          <p:nvSpPr>
            <p:cNvPr id="108" name="矩形: 圆角 107"/>
            <p:cNvSpPr/>
            <p:nvPr/>
          </p:nvSpPr>
          <p:spPr>
            <a:xfrm>
              <a:off x="5198281" y="5047325"/>
              <a:ext cx="1370686" cy="478914"/>
            </a:xfrm>
            <a:prstGeom prst="roundRect">
              <a:avLst>
                <a:gd name="adj" fmla="val 50000"/>
              </a:avLst>
            </a:pr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矩形 108"/>
            <p:cNvSpPr/>
            <p:nvPr/>
          </p:nvSpPr>
          <p:spPr>
            <a:xfrm>
              <a:off x="5399357" y="5047357"/>
              <a:ext cx="970280" cy="398780"/>
            </a:xfrm>
            <a:prstGeom prst="rect">
              <a:avLst/>
            </a:prstGeom>
          </p:spPr>
          <p:txBody>
            <a:bodyPr wrap="none">
              <a:spAutoFit/>
            </a:bodyPr>
            <a:lstStyle/>
            <a:p>
              <a:r>
                <a:rPr lang="zh-CN" altLang="en-US" sz="2000" dirty="0">
                  <a:solidFill>
                    <a:schemeClr val="bg1"/>
                  </a:solidFill>
                  <a:cs typeface="+mn-ea"/>
                  <a:sym typeface="+mn-lt"/>
                </a:rPr>
                <a:t>严</a:t>
              </a:r>
              <a:r>
                <a:rPr lang="en-US" altLang="zh-CN" sz="2000" dirty="0">
                  <a:solidFill>
                    <a:schemeClr val="bg1"/>
                  </a:solidFill>
                  <a:cs typeface="+mn-ea"/>
                  <a:sym typeface="+mn-lt"/>
                </a:rPr>
                <a:t>    </a:t>
              </a:r>
              <a:r>
                <a:rPr lang="zh-CN" altLang="en-US" sz="2000" dirty="0">
                  <a:solidFill>
                    <a:schemeClr val="bg1"/>
                  </a:solidFill>
                  <a:cs typeface="+mn-ea"/>
                  <a:sym typeface="+mn-lt"/>
                </a:rPr>
                <a:t>华</a:t>
              </a:r>
              <a:endParaRPr lang="zh-CN" altLang="en-US" sz="2000" dirty="0">
                <a:solidFill>
                  <a:schemeClr val="bg1"/>
                </a:solidFill>
                <a:cs typeface="+mn-ea"/>
                <a:sym typeface="+mn-lt"/>
              </a:endParaRPr>
            </a:p>
          </p:txBody>
        </p:sp>
      </p:grpSp>
      <p:grpSp>
        <p:nvGrpSpPr>
          <p:cNvPr id="113" name="组合 112"/>
          <p:cNvGrpSpPr/>
          <p:nvPr/>
        </p:nvGrpSpPr>
        <p:grpSpPr>
          <a:xfrm>
            <a:off x="4425100" y="1310173"/>
            <a:ext cx="3535680" cy="934498"/>
            <a:chOff x="4912966" y="1341096"/>
            <a:chExt cx="2633628" cy="696080"/>
          </a:xfrm>
        </p:grpSpPr>
        <p:sp>
          <p:nvSpPr>
            <p:cNvPr id="111" name="矩形 110"/>
            <p:cNvSpPr/>
            <p:nvPr/>
          </p:nvSpPr>
          <p:spPr>
            <a:xfrm>
              <a:off x="4912966" y="1341096"/>
              <a:ext cx="2633628" cy="572321"/>
            </a:xfrm>
            <a:prstGeom prst="rect">
              <a:avLst/>
            </a:prstGeom>
          </p:spPr>
          <p:txBody>
            <a:bodyPr wrap="none">
              <a:spAutoFit/>
            </a:bodyPr>
            <a:lstStyle/>
            <a:p>
              <a:r>
                <a:rPr lang="zh-CN" altLang="en-US" sz="4400" dirty="0">
                  <a:solidFill>
                    <a:srgbClr val="1F355E"/>
                  </a:solidFill>
                  <a:cs typeface="+mn-ea"/>
                  <a:sym typeface="+mn-lt"/>
                </a:rPr>
                <a:t>黄山开放大学</a:t>
              </a:r>
              <a:endParaRPr lang="zh-CN" altLang="en-US" sz="4400" dirty="0">
                <a:solidFill>
                  <a:srgbClr val="1F355E"/>
                </a:solidFill>
                <a:cs typeface="+mn-ea"/>
                <a:sym typeface="+mn-lt"/>
              </a:endParaRPr>
            </a:p>
          </p:txBody>
        </p:sp>
        <p:sp>
          <p:nvSpPr>
            <p:cNvPr id="112" name="椭圆 111"/>
            <p:cNvSpPr/>
            <p:nvPr/>
          </p:nvSpPr>
          <p:spPr>
            <a:xfrm>
              <a:off x="5536208" y="1913445"/>
              <a:ext cx="106806" cy="123731"/>
            </a:xfrm>
            <a:prstGeom prst="ellipse">
              <a:avLst/>
            </a:prstGeom>
            <a:solidFill>
              <a:srgbClr val="C0E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3983156" y="2710406"/>
            <a:ext cx="4235017" cy="111484"/>
            <a:chOff x="3983156" y="2739434"/>
            <a:chExt cx="4235017" cy="111484"/>
          </a:xfrm>
        </p:grpSpPr>
        <p:cxnSp>
          <p:nvCxnSpPr>
            <p:cNvPr id="117" name="直接连接符 116"/>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4124991" y="2739434"/>
              <a:ext cx="3951346"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3980180" y="124460"/>
          <a:ext cx="4716780" cy="6563995"/>
        </p:xfrm>
        <a:graphic>
          <a:graphicData uri="http://schemas.openxmlformats.org/drawingml/2006/table">
            <a:tbl>
              <a:tblPr/>
              <a:tblGrid>
                <a:gridCol w="1497965"/>
                <a:gridCol w="1350010"/>
                <a:gridCol w="1868805"/>
              </a:tblGrid>
              <a:tr h="173355">
                <a:tc>
                  <a:txBody>
                    <a:bodyPr/>
                    <a:p>
                      <a:pPr indent="0">
                        <a:buNone/>
                      </a:pPr>
                      <a:r>
                        <a:rPr lang="zh-CN" sz="600" b="0">
                          <a:solidFill>
                            <a:srgbClr val="000000"/>
                          </a:solidFill>
                          <a:latin typeface="Arial" panose="020B0604020202020204" pitchFamily="34" charset="0"/>
                          <a:ea typeface="宋体" panose="02010600030101010101" pitchFamily="2" charset="-122"/>
                        </a:rPr>
                        <a:t>入学注册时年龄满40</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w="12700" cap="flat" cmpd="sng">
                      <a:solidFill>
                        <a:srgbClr val="474747"/>
                      </a:solidFill>
                      <a:prstDash val="solid"/>
                      <a:headEnd type="none" w="med" len="med"/>
                      <a:tailEnd type="none" w="med" len="med"/>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理工英语1（04005）</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w="12700" cap="flat" cmpd="sng">
                      <a:solidFill>
                        <a:srgbClr val="474747"/>
                      </a:solidFill>
                      <a:prstDash val="solid"/>
                      <a:headEnd type="none" w="med" len="med"/>
                      <a:tailEnd type="none" w="med" len="med"/>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替代课程※：</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w="12700" cap="flat" cmpd="sng">
                      <a:solidFill>
                        <a:srgbClr val="474747"/>
                      </a:solidFill>
                      <a:prstDash val="solid"/>
                      <a:headEnd type="none" w="med" len="med"/>
                      <a:tailEnd type="none" w="med" len="med"/>
                    </a:lnT>
                    <a:lnB cap="flat">
                      <a:noFill/>
                    </a:lnB>
                    <a:lnTlToBr>
                      <a:noFill/>
                    </a:lnTlToBr>
                    <a:lnBlToTr>
                      <a:noFill/>
                    </a:lnBlToTr>
                    <a:solidFill>
                      <a:srgbClr val="FFFFFF"/>
                    </a:solidFill>
                  </a:tcPr>
                </a:tc>
              </a:tr>
              <a:tr h="173355">
                <a:tc>
                  <a:txBody>
                    <a:bodyPr/>
                    <a:p>
                      <a:pPr indent="0">
                        <a:buNone/>
                      </a:pPr>
                      <a:r>
                        <a:rPr lang="zh-CN" sz="600" b="0">
                          <a:solidFill>
                            <a:srgbClr val="000000"/>
                          </a:solidFill>
                          <a:latin typeface="Arial" panose="020B0604020202020204" pitchFamily="34" charset="0"/>
                          <a:ea typeface="宋体" panose="02010600030101010101" pitchFamily="2" charset="-122"/>
                        </a:rPr>
                        <a:t>周岁（含）以上的非英</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理工英语2（04006）</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青少年心理健康教育</a:t>
                      </a:r>
                      <a:endParaRPr lang="zh-CN" altLang="en-US" sz="6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r>
                        <a:rPr lang="zh-CN" sz="600" b="0">
                          <a:solidFill>
                            <a:srgbClr val="000000"/>
                          </a:solidFill>
                          <a:latin typeface="Arial" panose="020B0604020202020204" pitchFamily="34" charset="0"/>
                          <a:ea typeface="宋体" panose="02010600030101010101" pitchFamily="2" charset="-122"/>
                        </a:rPr>
                        <a:t>语专业学生</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理工英语3（04007）</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altLang="en-US" sz="600" b="0">
                          <a:solidFill>
                            <a:srgbClr val="000000"/>
                          </a:solidFill>
                          <a:latin typeface="宋体" panose="02010600030101010101" pitchFamily="2" charset="-122"/>
                        </a:rPr>
                        <a:t>（</a:t>
                      </a:r>
                      <a:r>
                        <a:rPr lang="en-US" altLang="zh-CN" sz="600" b="0">
                          <a:solidFill>
                            <a:srgbClr val="000000"/>
                          </a:solidFill>
                          <a:latin typeface="宋体" panose="02010600030101010101" pitchFamily="2" charset="-122"/>
                        </a:rPr>
                        <a:t>03103</a:t>
                      </a:r>
                      <a:r>
                        <a:rPr lang="zh-CN" altLang="en-US" sz="600" b="0">
                          <a:solidFill>
                            <a:srgbClr val="000000"/>
                          </a:solidFill>
                          <a:latin typeface="宋体" panose="02010600030101010101" pitchFamily="2" charset="-122"/>
                        </a:rPr>
                        <a:t>）</a:t>
                      </a:r>
                      <a:endParaRPr lang="zh-CN"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理工英语4（04008）</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家庭教育咨询与辅</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商务英语1（04009）</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导（03100）</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商务英语2（04010）</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社会教育及管理（03099）</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商务英语3（04011）</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教育心理学（03119）</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商务英语4（04012）</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教育政策与法律（03654）</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人文英语1（04013）</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现代家政学（03112）</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人文英语2（04014）</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社区心理学（03114）</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人文英语3（04015）</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学校管理（03118）</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人文英语4（04016）</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儿童家庭教育指导（02645）</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管理英语1（04017）</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幼儿游戏与玩具（02644）</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管理英语2（04018）</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幼儿园教育质量评价</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管理英语3（04019）</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altLang="en-US" sz="600" b="0">
                          <a:solidFill>
                            <a:srgbClr val="000000"/>
                          </a:solidFill>
                          <a:latin typeface="宋体" panose="02010600030101010101" pitchFamily="2" charset="-122"/>
                        </a:rPr>
                        <a:t>（</a:t>
                      </a:r>
                      <a:r>
                        <a:rPr lang="en-US" sz="600" b="0">
                          <a:solidFill>
                            <a:srgbClr val="000000"/>
                          </a:solidFill>
                          <a:latin typeface="宋体" panose="02010600030101010101" pitchFamily="2" charset="-122"/>
                        </a:rPr>
                        <a:t>02653</a:t>
                      </a:r>
                      <a:r>
                        <a:rPr lang="zh-CN" altLang="en-US" sz="600" b="0">
                          <a:solidFill>
                            <a:srgbClr val="000000"/>
                          </a:solidFill>
                          <a:latin typeface="宋体" panose="02010600030101010101" pitchFamily="2" charset="-122"/>
                        </a:rPr>
                        <a:t>）</a:t>
                      </a:r>
                      <a:endParaRPr lang="zh-CN"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管理英语4（04020）</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现代教师学导论（01597）</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比较初等教育（00053）</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法律文书（00371）</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民事诉讼法学（01109）</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刑事诉讼法学（01707）</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劳动与社会保障法（02972）</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消费者行为学（02541）</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现代管理原理（02314）</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个人与团队管理（00471）</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现代汉语（2）（01607）</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中国当代文学（02015）</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中国现代文学（01977）</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中国当代文学专题（02558）</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中国现代文学专题（02515）</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农业经营学（04163）</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农业推广学（04158）</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农业生态学（02383）</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老年生活照护（03146）</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老年心理健康（03132）</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0">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w="12700" cap="flat" cmpd="sng">
                      <a:solidFill>
                        <a:srgbClr val="888E93"/>
                      </a:solidFill>
                      <a:prstDash val="solid"/>
                      <a:headEnd type="none" w="med" len="med"/>
                      <a:tailEnd type="none" w="med" len="med"/>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营养与老年膳食（03134）</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r>
                        <a:rPr lang="zh-CN" sz="600" b="0">
                          <a:solidFill>
                            <a:srgbClr val="000000"/>
                          </a:solidFill>
                          <a:latin typeface="Arial" panose="020B0604020202020204" pitchFamily="34" charset="0"/>
                          <a:ea typeface="宋体" panose="02010600030101010101" pitchFamily="2" charset="-122"/>
                        </a:rPr>
                        <a:t>户籍在少数民族聚居</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w="12700" cap="flat" cmpd="sng">
                      <a:solidFill>
                        <a:srgbClr val="888E93"/>
                      </a:solidFill>
                      <a:prstDash val="solid"/>
                      <a:headEnd type="none" w="med" len="med"/>
                      <a:tailEnd type="none" w="med" len="med"/>
                    </a:lnT>
                    <a:lnB cap="flat">
                      <a:noFill/>
                    </a:lnB>
                    <a:lnTlToBr>
                      <a:noFill/>
                    </a:lnTlToBr>
                    <a:lnBlToTr>
                      <a:noFill/>
                    </a:lnBlToTr>
                    <a:solidFill>
                      <a:srgbClr val="FFFFFF"/>
                    </a:solid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zh-CN" sz="600" b="0">
                          <a:solidFill>
                            <a:srgbClr val="000000"/>
                          </a:solidFill>
                          <a:latin typeface="Arial" panose="020B0604020202020204" pitchFamily="34" charset="0"/>
                          <a:ea typeface="宋体" panose="02010600030101010101" pitchFamily="2" charset="-122"/>
                        </a:rPr>
                        <a:t>社会心理适应（03129）</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solidFill>
                      <a:srgbClr val="FFFFFF"/>
                    </a:solidFill>
                  </a:tcPr>
                </a:tc>
              </a:tr>
              <a:tr h="173355">
                <a:tc>
                  <a:txBody>
                    <a:bodyPr/>
                    <a:p>
                      <a:pPr indent="0">
                        <a:buNone/>
                      </a:pPr>
                      <a:r>
                        <a:rPr lang="zh-CN" sz="600" b="0">
                          <a:solidFill>
                            <a:srgbClr val="000000"/>
                          </a:solidFill>
                          <a:latin typeface="Arial" panose="020B0604020202020204" pitchFamily="34" charset="0"/>
                          <a:ea typeface="宋体" panose="02010600030101010101" pitchFamily="2" charset="-122"/>
                        </a:rPr>
                        <a:t>地的少数民族非英语</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solidFill>
                      <a:srgbClr val="FFFFFF"/>
                    </a:solid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cap="flat">
                      <a:noFill/>
                    </a:lnB>
                    <a:lnTlToBr>
                      <a:noFill/>
                    </a:lnTlToBr>
                    <a:lnBlToTr>
                      <a:noFill/>
                    </a:lnBlToTr>
                    <a:noFill/>
                  </a:tcPr>
                </a:tc>
              </a:tr>
              <a:tr h="173355">
                <a:tc>
                  <a:txBody>
                    <a:bodyPr/>
                    <a:p>
                      <a:pPr indent="0">
                        <a:buNone/>
                      </a:pPr>
                      <a:r>
                        <a:rPr lang="zh-CN" sz="600" b="0">
                          <a:solidFill>
                            <a:srgbClr val="000000"/>
                          </a:solidFill>
                          <a:latin typeface="Arial" panose="020B0604020202020204" pitchFamily="34" charset="0"/>
                          <a:ea typeface="宋体" panose="02010600030101010101" pitchFamily="2" charset="-122"/>
                        </a:rPr>
                        <a:t>类专业学生</a:t>
                      </a:r>
                      <a:endParaRPr lang="en-US" altLang="en-US" sz="6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w="12700" cap="flat" cmpd="sng">
                      <a:solidFill>
                        <a:srgbClr val="474747"/>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888E93"/>
                      </a:solidFill>
                      <a:prstDash val="solid"/>
                      <a:headEnd type="none" w="med" len="med"/>
                      <a:tailEnd type="none" w="med" len="med"/>
                    </a:lnR>
                    <a:lnT cap="flat">
                      <a:noFill/>
                    </a:lnT>
                    <a:lnB w="12700" cap="flat" cmpd="sng">
                      <a:solidFill>
                        <a:srgbClr val="474747"/>
                      </a:solidFill>
                      <a:prstDash val="solid"/>
                      <a:headEnd type="none" w="med" len="med"/>
                      <a:tailEnd type="none" w="med" len="med"/>
                    </a:lnB>
                    <a:lnTlToBr>
                      <a:noFill/>
                    </a:lnTlToBr>
                    <a:lnBlToTr>
                      <a:noFill/>
                    </a:lnBlToTr>
                    <a:noFill/>
                  </a:tcPr>
                </a:tc>
                <a:tc>
                  <a:txBody>
                    <a:bodyPr/>
                    <a:p>
                      <a:pPr indent="0">
                        <a:buNone/>
                      </a:pPr>
                      <a:endParaRPr lang="en-US" altLang="en-US" sz="500" b="0">
                        <a:solidFill>
                          <a:srgbClr val="000000"/>
                        </a:solidFill>
                        <a:latin typeface="宋体" panose="02010600030101010101" pitchFamily="2" charset="-122"/>
                      </a:endParaRPr>
                    </a:p>
                  </a:txBody>
                  <a:tcPr marL="12700" marR="12700" marT="12700" vert="horz" anchor="ctr" anchorCtr="0">
                    <a:lnL w="12700" cap="flat" cmpd="sng">
                      <a:solidFill>
                        <a:srgbClr val="888E93"/>
                      </a:solidFill>
                      <a:prstDash val="solid"/>
                      <a:headEnd type="none" w="med" len="med"/>
                      <a:tailEnd type="none" w="med" len="med"/>
                    </a:lnL>
                    <a:lnR w="12700" cap="flat" cmpd="sng">
                      <a:solidFill>
                        <a:srgbClr val="474747"/>
                      </a:solidFill>
                      <a:prstDash val="solid"/>
                      <a:headEnd type="none" w="med" len="med"/>
                      <a:tailEnd type="none" w="med" len="med"/>
                    </a:lnR>
                    <a:lnT cap="flat">
                      <a:noFill/>
                    </a:lnT>
                    <a:lnB w="12700" cap="flat" cmpd="sng">
                      <a:solidFill>
                        <a:srgbClr val="474747"/>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787352" y="2138873"/>
            <a:ext cx="6617298" cy="2334520"/>
            <a:chOff x="2787352" y="2113473"/>
            <a:chExt cx="6617298" cy="2334520"/>
          </a:xfrm>
        </p:grpSpPr>
        <p:sp>
          <p:nvSpPr>
            <p:cNvPr id="10" name="椭圆 9"/>
            <p:cNvSpPr/>
            <p:nvPr/>
          </p:nvSpPr>
          <p:spPr>
            <a:xfrm rot="16200000">
              <a:off x="6479513" y="2130297"/>
              <a:ext cx="379043" cy="478825"/>
            </a:xfrm>
            <a:prstGeom prst="ellipse">
              <a:avLst/>
            </a:prstGeom>
            <a:solidFill>
              <a:srgbClr val="C0E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sp>
          <p:nvSpPr>
            <p:cNvPr id="2" name="椭圆 1"/>
            <p:cNvSpPr/>
            <p:nvPr/>
          </p:nvSpPr>
          <p:spPr>
            <a:xfrm>
              <a:off x="5410042" y="2113473"/>
              <a:ext cx="1371914" cy="1371914"/>
            </a:xfrm>
            <a:prstGeom prst="ellipse">
              <a:avLst/>
            </a:pr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cs typeface="+mn-ea"/>
                  <a:sym typeface="+mn-lt"/>
                </a:rPr>
                <a:t>04</a:t>
              </a:r>
              <a:endParaRPr lang="zh-CN" altLang="en-US" sz="5400" dirty="0">
                <a:cs typeface="+mn-ea"/>
                <a:sym typeface="+mn-lt"/>
              </a:endParaRPr>
            </a:p>
          </p:txBody>
        </p:sp>
        <p:sp>
          <p:nvSpPr>
            <p:cNvPr id="3" name="文本框 2"/>
            <p:cNvSpPr txBox="1"/>
            <p:nvPr/>
          </p:nvSpPr>
          <p:spPr>
            <a:xfrm>
              <a:off x="4582060" y="3864428"/>
              <a:ext cx="3027680" cy="583565"/>
            </a:xfrm>
            <a:prstGeom prst="rect">
              <a:avLst/>
            </a:prstGeom>
            <a:noFill/>
          </p:spPr>
          <p:txBody>
            <a:bodyPr wrap="none" rtlCol="0">
              <a:spAutoFit/>
            </a:bodyPr>
            <a:lstStyle/>
            <a:p>
              <a:r>
                <a:rPr lang="zh-CN" altLang="en-US" sz="3200" dirty="0">
                  <a:solidFill>
                    <a:srgbClr val="1F355E"/>
                  </a:solidFill>
                  <a:cs typeface="+mn-ea"/>
                  <a:sym typeface="+mn-lt"/>
                </a:rPr>
                <a:t>班主任应做事项</a:t>
              </a:r>
              <a:endParaRPr lang="zh-CN" altLang="en-US" sz="3200" dirty="0">
                <a:solidFill>
                  <a:srgbClr val="1F355E"/>
                </a:solidFill>
                <a:cs typeface="+mn-ea"/>
                <a:sym typeface="+mn-lt"/>
              </a:endParaRPr>
            </a:p>
          </p:txBody>
        </p:sp>
        <p:grpSp>
          <p:nvGrpSpPr>
            <p:cNvPr id="5" name="组合 4"/>
            <p:cNvGrpSpPr/>
            <p:nvPr/>
          </p:nvGrpSpPr>
          <p:grpSpPr>
            <a:xfrm>
              <a:off x="2787352" y="3553741"/>
              <a:ext cx="1516417" cy="73293"/>
              <a:chOff x="3983156" y="2850918"/>
              <a:chExt cx="4235017" cy="57942"/>
            </a:xfrm>
          </p:grpSpPr>
          <p:cxnSp>
            <p:nvCxnSpPr>
              <p:cNvPr id="6" name="直接连接符 5"/>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
          <p:nvSpPr>
            <p:cNvPr id="11" name="椭圆 10"/>
            <p:cNvSpPr/>
            <p:nvPr/>
          </p:nvSpPr>
          <p:spPr>
            <a:xfrm rot="16200000">
              <a:off x="5333442" y="3056452"/>
              <a:ext cx="379043" cy="478825"/>
            </a:xfrm>
            <a:prstGeom prst="ellipse">
              <a:avLst/>
            </a:prstGeom>
            <a:solidFill>
              <a:srgbClr val="6FB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grpSp>
          <p:nvGrpSpPr>
            <p:cNvPr id="12" name="组合 11"/>
            <p:cNvGrpSpPr/>
            <p:nvPr/>
          </p:nvGrpSpPr>
          <p:grpSpPr>
            <a:xfrm>
              <a:off x="7888233" y="3553741"/>
              <a:ext cx="1516417" cy="73293"/>
              <a:chOff x="3983156" y="2850918"/>
              <a:chExt cx="4235017" cy="57942"/>
            </a:xfrm>
          </p:grpSpPr>
          <p:cxnSp>
            <p:nvCxnSpPr>
              <p:cNvPr id="13" name="直接连接符 12"/>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p:cNvSpPr/>
          <p:nvPr/>
        </p:nvSpPr>
        <p:spPr>
          <a:xfrm>
            <a:off x="1994263" y="3341916"/>
            <a:ext cx="85158" cy="870857"/>
          </a:xfrm>
          <a:prstGeom prst="roundRect">
            <a:avLst>
              <a:gd name="adj" fmla="val 50000"/>
            </a:avLst>
          </a:prstGeom>
          <a:solidFill>
            <a:srgbClr val="6FB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4636135" y="2515870"/>
            <a:ext cx="5693410" cy="347345"/>
          </a:xfrm>
          <a:prstGeom prst="rect">
            <a:avLst/>
          </a:prstGeom>
          <a:noFill/>
        </p:spPr>
        <p:txBody>
          <a:bodyPr wrap="square" rtlCol="0">
            <a:spAutoFit/>
          </a:bodyPr>
          <a:lstStyle/>
          <a:p>
            <a:pPr>
              <a:lnSpc>
                <a:spcPts val="2000"/>
              </a:lnSpc>
            </a:pPr>
            <a:r>
              <a:rPr lang="zh-CN" altLang="en-US" sz="2000" dirty="0">
                <a:solidFill>
                  <a:schemeClr val="tx1">
                    <a:lumMod val="75000"/>
                    <a:lumOff val="25000"/>
                  </a:schemeClr>
                </a:solidFill>
                <a:cs typeface="+mn-ea"/>
                <a:sym typeface="+mn-lt"/>
              </a:rPr>
              <a:t>将免修免考文件发至班级群，做好宣传工作</a:t>
            </a:r>
            <a:endParaRPr lang="en-US" altLang="zh-CN" sz="2000" dirty="0">
              <a:solidFill>
                <a:schemeClr val="tx1">
                  <a:lumMod val="75000"/>
                  <a:lumOff val="25000"/>
                </a:schemeClr>
              </a:solidFill>
              <a:cs typeface="+mn-ea"/>
              <a:sym typeface="+mn-lt"/>
            </a:endParaRPr>
          </a:p>
        </p:txBody>
      </p:sp>
      <p:sp>
        <p:nvSpPr>
          <p:cNvPr id="11" name="文本框 10"/>
          <p:cNvSpPr txBox="1"/>
          <p:nvPr/>
        </p:nvSpPr>
        <p:spPr>
          <a:xfrm>
            <a:off x="3842543" y="2261959"/>
            <a:ext cx="793807" cy="768350"/>
          </a:xfrm>
          <a:prstGeom prst="rect">
            <a:avLst/>
          </a:prstGeom>
          <a:noFill/>
        </p:spPr>
        <p:txBody>
          <a:bodyPr wrap="square" rtlCol="0">
            <a:spAutoFit/>
          </a:bodyPr>
          <a:lstStyle/>
          <a:p>
            <a:r>
              <a:rPr lang="en-US" altLang="zh-CN" sz="4400" dirty="0">
                <a:solidFill>
                  <a:srgbClr val="1F355E"/>
                </a:solidFill>
                <a:cs typeface="+mn-ea"/>
                <a:sym typeface="+mn-lt"/>
              </a:rPr>
              <a:t>01</a:t>
            </a:r>
            <a:endParaRPr lang="zh-CN" altLang="en-US" sz="4400" dirty="0">
              <a:solidFill>
                <a:srgbClr val="1F355E"/>
              </a:solidFill>
              <a:cs typeface="+mn-ea"/>
              <a:sym typeface="+mn-lt"/>
            </a:endParaRPr>
          </a:p>
        </p:txBody>
      </p:sp>
      <p:sp>
        <p:nvSpPr>
          <p:cNvPr id="12" name="文本框 11"/>
          <p:cNvSpPr txBox="1"/>
          <p:nvPr/>
        </p:nvSpPr>
        <p:spPr>
          <a:xfrm>
            <a:off x="4636135" y="3240405"/>
            <a:ext cx="6717665" cy="1476375"/>
          </a:xfrm>
          <a:prstGeom prst="rect">
            <a:avLst/>
          </a:prstGeom>
          <a:noFill/>
        </p:spPr>
        <p:txBody>
          <a:bodyPr wrap="square" rtlCol="0">
            <a:spAutoFit/>
          </a:bodyPr>
          <a:lstStyle/>
          <a:p>
            <a:pPr indent="0" fontAlgn="auto">
              <a:lnSpc>
                <a:spcPct val="150000"/>
              </a:lnSpc>
            </a:pPr>
            <a:r>
              <a:rPr lang="zh-CN" sz="2000" dirty="0">
                <a:solidFill>
                  <a:schemeClr val="tx1">
                    <a:lumMod val="75000"/>
                    <a:lumOff val="25000"/>
                  </a:schemeClr>
                </a:solidFill>
                <a:cs typeface="+mn-ea"/>
                <a:sym typeface="+mn-lt"/>
              </a:rPr>
              <a:t>收集并初审学生申请材料，包括</a:t>
            </a:r>
            <a:r>
              <a:rPr lang="en-US" altLang="zh-CN" sz="2000" dirty="0">
                <a:solidFill>
                  <a:schemeClr val="tx1">
                    <a:lumMod val="75000"/>
                    <a:lumOff val="25000"/>
                  </a:schemeClr>
                </a:solidFill>
                <a:cs typeface="+mn-ea"/>
                <a:sym typeface="+mn-lt"/>
              </a:rPr>
              <a:t>“</a:t>
            </a:r>
            <a:r>
              <a:rPr sz="2000" dirty="0">
                <a:solidFill>
                  <a:schemeClr val="tx1">
                    <a:lumMod val="75000"/>
                    <a:lumOff val="25000"/>
                  </a:schemeClr>
                </a:solidFill>
                <a:cs typeface="+mn-ea"/>
                <a:sym typeface="+mn-lt"/>
              </a:rPr>
              <a:t>安徽开放大学免修、免考申请表</a:t>
            </a:r>
            <a:r>
              <a:rPr lang="en-US"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a:t>
            </a:r>
            <a:r>
              <a:rPr lang="en-US" altLang="zh-CN" sz="2000" dirty="0">
                <a:solidFill>
                  <a:schemeClr val="tx1">
                    <a:lumMod val="75000"/>
                    <a:lumOff val="25000"/>
                  </a:schemeClr>
                </a:solidFill>
                <a:cs typeface="+mn-ea"/>
                <a:sym typeface="+mn-lt"/>
              </a:rPr>
              <a:t>“安徽开放大学免修免考申报情况登记汇总表”</a:t>
            </a:r>
            <a:r>
              <a:rPr lang="zh-CN" altLang="en-US" sz="2000" dirty="0">
                <a:solidFill>
                  <a:schemeClr val="tx1">
                    <a:lumMod val="75000"/>
                    <a:lumOff val="25000"/>
                  </a:schemeClr>
                </a:solidFill>
                <a:cs typeface="+mn-ea"/>
                <a:sym typeface="+mn-lt"/>
              </a:rPr>
              <a:t>及证明材料</a:t>
            </a:r>
            <a:endParaRPr lang="zh-CN" altLang="en-US" sz="2000" dirty="0">
              <a:solidFill>
                <a:schemeClr val="tx1">
                  <a:lumMod val="75000"/>
                  <a:lumOff val="25000"/>
                </a:schemeClr>
              </a:solidFill>
              <a:cs typeface="+mn-ea"/>
              <a:sym typeface="+mn-lt"/>
            </a:endParaRPr>
          </a:p>
        </p:txBody>
      </p:sp>
      <p:sp>
        <p:nvSpPr>
          <p:cNvPr id="13" name="文本框 12"/>
          <p:cNvSpPr txBox="1"/>
          <p:nvPr/>
        </p:nvSpPr>
        <p:spPr>
          <a:xfrm>
            <a:off x="3842543" y="3594189"/>
            <a:ext cx="793807" cy="768350"/>
          </a:xfrm>
          <a:prstGeom prst="rect">
            <a:avLst/>
          </a:prstGeom>
          <a:noFill/>
        </p:spPr>
        <p:txBody>
          <a:bodyPr wrap="square" rtlCol="0">
            <a:spAutoFit/>
          </a:bodyPr>
          <a:lstStyle/>
          <a:p>
            <a:r>
              <a:rPr lang="en-US" altLang="zh-CN" sz="4400" dirty="0">
                <a:solidFill>
                  <a:srgbClr val="1F355E"/>
                </a:solidFill>
                <a:cs typeface="+mn-ea"/>
                <a:sym typeface="+mn-lt"/>
              </a:rPr>
              <a:t>02</a:t>
            </a:r>
            <a:endParaRPr lang="zh-CN" altLang="en-US" sz="4400" dirty="0">
              <a:solidFill>
                <a:srgbClr val="1F355E"/>
              </a:solidFill>
              <a:cs typeface="+mn-ea"/>
              <a:sym typeface="+mn-lt"/>
            </a:endParaRPr>
          </a:p>
        </p:txBody>
      </p:sp>
      <p:sp>
        <p:nvSpPr>
          <p:cNvPr id="14" name="文本框 13"/>
          <p:cNvSpPr txBox="1"/>
          <p:nvPr/>
        </p:nvSpPr>
        <p:spPr>
          <a:xfrm>
            <a:off x="4636135" y="4740275"/>
            <a:ext cx="6116955" cy="1476375"/>
          </a:xfrm>
          <a:prstGeom prst="rect">
            <a:avLst/>
          </a:prstGeom>
          <a:noFill/>
        </p:spPr>
        <p:txBody>
          <a:bodyPr wrap="square" rtlCol="0">
            <a:spAutoFit/>
          </a:bodyPr>
          <a:lstStyle/>
          <a:p>
            <a:pPr indent="0" fontAlgn="auto">
              <a:lnSpc>
                <a:spcPct val="150000"/>
              </a:lnSpc>
            </a:pPr>
            <a:r>
              <a:rPr lang="en-US" altLang="zh-CN" sz="2000" dirty="0">
                <a:solidFill>
                  <a:schemeClr val="tx1">
                    <a:lumMod val="75000"/>
                    <a:lumOff val="25000"/>
                  </a:schemeClr>
                </a:solidFill>
                <a:cs typeface="+mn-ea"/>
                <a:sym typeface="+mn-lt"/>
              </a:rPr>
              <a:t>5</a:t>
            </a:r>
            <a:r>
              <a:rPr lang="zh-CN" altLang="en-US" sz="2000" dirty="0">
                <a:solidFill>
                  <a:schemeClr val="tx1">
                    <a:lumMod val="75000"/>
                    <a:lumOff val="25000"/>
                  </a:schemeClr>
                </a:solidFill>
                <a:cs typeface="+mn-ea"/>
                <a:sym typeface="+mn-lt"/>
              </a:rPr>
              <a:t>月</a:t>
            </a:r>
            <a:r>
              <a:rPr lang="en-US" altLang="zh-CN" sz="2000" dirty="0">
                <a:solidFill>
                  <a:schemeClr val="tx1">
                    <a:lumMod val="75000"/>
                    <a:lumOff val="25000"/>
                  </a:schemeClr>
                </a:solidFill>
                <a:cs typeface="+mn-ea"/>
                <a:sym typeface="+mn-lt"/>
              </a:rPr>
              <a:t>5</a:t>
            </a:r>
            <a:r>
              <a:rPr lang="zh-CN" altLang="en-US" sz="2000" dirty="0">
                <a:solidFill>
                  <a:schemeClr val="tx1">
                    <a:lumMod val="75000"/>
                    <a:lumOff val="25000"/>
                  </a:schemeClr>
                </a:solidFill>
                <a:cs typeface="+mn-ea"/>
                <a:sym typeface="+mn-lt"/>
              </a:rPr>
              <a:t>日前将</a:t>
            </a:r>
            <a:r>
              <a:rPr lang="en-US" altLang="zh-CN" sz="2000" dirty="0">
                <a:solidFill>
                  <a:schemeClr val="tx1">
                    <a:lumMod val="75000"/>
                    <a:lumOff val="25000"/>
                  </a:schemeClr>
                </a:solidFill>
                <a:cs typeface="+mn-ea"/>
                <a:sym typeface="+mn-lt"/>
              </a:rPr>
              <a:t>“</a:t>
            </a:r>
            <a:r>
              <a:rPr sz="2000" dirty="0">
                <a:solidFill>
                  <a:schemeClr val="tx1">
                    <a:lumMod val="75000"/>
                    <a:lumOff val="25000"/>
                  </a:schemeClr>
                </a:solidFill>
                <a:cs typeface="+mn-ea"/>
                <a:sym typeface="+mn-lt"/>
              </a:rPr>
              <a:t>安徽开放大学免修、免考申请表</a:t>
            </a:r>
            <a:r>
              <a:rPr lang="en-US"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及证明材料（纸质版）、</a:t>
            </a:r>
            <a:r>
              <a:rPr lang="en-US" altLang="zh-CN" sz="2000" dirty="0">
                <a:solidFill>
                  <a:schemeClr val="tx1">
                    <a:lumMod val="75000"/>
                    <a:lumOff val="25000"/>
                  </a:schemeClr>
                </a:solidFill>
                <a:cs typeface="+mn-ea"/>
                <a:sym typeface="+mn-lt"/>
              </a:rPr>
              <a:t>“安徽开放大学免修免考申报情况登记汇总表”</a:t>
            </a:r>
            <a:r>
              <a:rPr lang="zh-CN" altLang="en-US" sz="2000" dirty="0">
                <a:solidFill>
                  <a:schemeClr val="tx1">
                    <a:lumMod val="75000"/>
                    <a:lumOff val="25000"/>
                  </a:schemeClr>
                </a:solidFill>
                <a:cs typeface="+mn-ea"/>
                <a:sym typeface="+mn-lt"/>
              </a:rPr>
              <a:t>（电子版）交到姚瑶老师处</a:t>
            </a:r>
            <a:endParaRPr lang="zh-CN" altLang="en-US" sz="2000" dirty="0">
              <a:solidFill>
                <a:schemeClr val="tx1">
                  <a:lumMod val="75000"/>
                  <a:lumOff val="25000"/>
                </a:schemeClr>
              </a:solidFill>
              <a:cs typeface="+mn-ea"/>
              <a:sym typeface="+mn-lt"/>
            </a:endParaRPr>
          </a:p>
        </p:txBody>
      </p:sp>
      <p:sp>
        <p:nvSpPr>
          <p:cNvPr id="15" name="文本框 14"/>
          <p:cNvSpPr txBox="1"/>
          <p:nvPr/>
        </p:nvSpPr>
        <p:spPr>
          <a:xfrm>
            <a:off x="3842543" y="4953089"/>
            <a:ext cx="793807" cy="768350"/>
          </a:xfrm>
          <a:prstGeom prst="rect">
            <a:avLst/>
          </a:prstGeom>
          <a:noFill/>
        </p:spPr>
        <p:txBody>
          <a:bodyPr wrap="square" rtlCol="0">
            <a:spAutoFit/>
          </a:bodyPr>
          <a:lstStyle/>
          <a:p>
            <a:r>
              <a:rPr lang="en-US" altLang="zh-CN" sz="4400" dirty="0">
                <a:solidFill>
                  <a:srgbClr val="1F355E"/>
                </a:solidFill>
                <a:cs typeface="+mn-ea"/>
                <a:sym typeface="+mn-lt"/>
              </a:rPr>
              <a:t>03</a:t>
            </a:r>
            <a:endParaRPr lang="zh-CN" altLang="en-US" sz="4400" dirty="0">
              <a:solidFill>
                <a:srgbClr val="1F355E"/>
              </a:solidFill>
              <a:cs typeface="+mn-ea"/>
              <a:sym typeface="+mn-lt"/>
            </a:endParaRPr>
          </a:p>
        </p:txBody>
      </p:sp>
      <p:grpSp>
        <p:nvGrpSpPr>
          <p:cNvPr id="19" name="组合 18"/>
          <p:cNvGrpSpPr/>
          <p:nvPr/>
        </p:nvGrpSpPr>
        <p:grpSpPr>
          <a:xfrm>
            <a:off x="1310651" y="5238790"/>
            <a:ext cx="1453481" cy="482463"/>
            <a:chOff x="1142803" y="4753382"/>
            <a:chExt cx="1453481" cy="482463"/>
          </a:xfrm>
        </p:grpSpPr>
        <p:sp>
          <p:nvSpPr>
            <p:cNvPr id="20" name="矩形: 圆角 19"/>
            <p:cNvSpPr/>
            <p:nvPr/>
          </p:nvSpPr>
          <p:spPr>
            <a:xfrm flipH="1" flipV="1">
              <a:off x="1142803" y="4753382"/>
              <a:ext cx="1453481" cy="482463"/>
            </a:xfrm>
            <a:prstGeom prst="roundRect">
              <a:avLst>
                <a:gd name="adj" fmla="val 50000"/>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1344399" y="4794558"/>
              <a:ext cx="1050288" cy="400110"/>
            </a:xfrm>
            <a:prstGeom prst="rect">
              <a:avLst/>
            </a:prstGeom>
            <a:noFill/>
          </p:spPr>
          <p:txBody>
            <a:bodyPr wrap="none" rtlCol="0">
              <a:spAutoFit/>
            </a:bodyPr>
            <a:lstStyle/>
            <a:p>
              <a:r>
                <a:rPr lang="en-US" altLang="zh-CN" sz="2000" dirty="0">
                  <a:solidFill>
                    <a:schemeClr val="bg1"/>
                  </a:solidFill>
                  <a:cs typeface="+mn-ea"/>
                  <a:sym typeface="+mn-lt"/>
                </a:rPr>
                <a:t>Subtitle</a:t>
              </a:r>
              <a:endParaRPr lang="zh-CN" altLang="en-US" sz="2000" dirty="0">
                <a:solidFill>
                  <a:schemeClr val="bg1"/>
                </a:solidFill>
                <a:cs typeface="+mn-ea"/>
                <a:sym typeface="+mn-lt"/>
              </a:endParaRPr>
            </a:p>
          </p:txBody>
        </p:sp>
      </p:grpSp>
      <p:grpSp>
        <p:nvGrpSpPr>
          <p:cNvPr id="22" name="组合 21"/>
          <p:cNvGrpSpPr/>
          <p:nvPr/>
        </p:nvGrpSpPr>
        <p:grpSpPr>
          <a:xfrm>
            <a:off x="1310798" y="1027364"/>
            <a:ext cx="4653280" cy="1445260"/>
            <a:chOff x="1060937" y="1437177"/>
            <a:chExt cx="4653280" cy="1445260"/>
          </a:xfrm>
        </p:grpSpPr>
        <p:sp>
          <p:nvSpPr>
            <p:cNvPr id="23" name="文本框 22"/>
            <p:cNvSpPr txBox="1"/>
            <p:nvPr/>
          </p:nvSpPr>
          <p:spPr>
            <a:xfrm>
              <a:off x="1060937" y="1437177"/>
              <a:ext cx="4653280" cy="1445260"/>
            </a:xfrm>
            <a:prstGeom prst="rect">
              <a:avLst/>
            </a:prstGeom>
            <a:noFill/>
          </p:spPr>
          <p:txBody>
            <a:bodyPr wrap="none" rtlCol="0">
              <a:spAutoFit/>
            </a:bodyPr>
            <a:lstStyle/>
            <a:p>
              <a:pPr algn="l"/>
              <a:r>
                <a:rPr lang="zh-CN" altLang="en-US" sz="4400" dirty="0">
                  <a:solidFill>
                    <a:srgbClr val="1F355E"/>
                  </a:solidFill>
                  <a:cs typeface="+mn-ea"/>
                  <a:sym typeface="+mn-lt"/>
                </a:rPr>
                <a:t>班主任应做事项：</a:t>
              </a:r>
              <a:endParaRPr lang="zh-CN" altLang="en-US" sz="4400" dirty="0">
                <a:solidFill>
                  <a:srgbClr val="1F355E"/>
                </a:solidFill>
                <a:cs typeface="+mn-ea"/>
                <a:sym typeface="+mn-lt"/>
              </a:endParaRPr>
            </a:p>
            <a:p>
              <a:endParaRPr lang="zh-CN" altLang="en-US" sz="4400" dirty="0">
                <a:solidFill>
                  <a:srgbClr val="1F355E"/>
                </a:solidFill>
                <a:cs typeface="+mn-ea"/>
                <a:sym typeface="+mn-lt"/>
              </a:endParaRPr>
            </a:p>
          </p:txBody>
        </p:sp>
        <p:grpSp>
          <p:nvGrpSpPr>
            <p:cNvPr id="24" name="组合 23"/>
            <p:cNvGrpSpPr/>
            <p:nvPr/>
          </p:nvGrpSpPr>
          <p:grpSpPr>
            <a:xfrm>
              <a:off x="1157945" y="2312845"/>
              <a:ext cx="1516417" cy="73293"/>
              <a:chOff x="3983156" y="2850918"/>
              <a:chExt cx="4235017" cy="57942"/>
            </a:xfrm>
          </p:grpSpPr>
          <p:cxnSp>
            <p:nvCxnSpPr>
              <p:cNvPr id="25" name="直接连接符 24"/>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83156"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custDataLst>
              <p:tags r:id="rId1"/>
            </p:custDataLst>
          </p:nvPr>
        </p:nvSpPr>
        <p:spPr>
          <a:xfrm>
            <a:off x="2062829" y="5757456"/>
            <a:ext cx="714694" cy="714694"/>
          </a:xfrm>
          <a:prstGeom prst="ellipse">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5400" dirty="0">
              <a:cs typeface="+mn-ea"/>
              <a:sym typeface="+mn-lt"/>
            </a:endParaRPr>
          </a:p>
        </p:txBody>
      </p:sp>
      <p:sp>
        <p:nvSpPr>
          <p:cNvPr id="2" name="椭圆 1"/>
          <p:cNvSpPr/>
          <p:nvPr/>
        </p:nvSpPr>
        <p:spPr>
          <a:xfrm>
            <a:off x="2062829" y="1503591"/>
            <a:ext cx="714694" cy="714694"/>
          </a:xfrm>
          <a:prstGeom prst="ellipse">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cs typeface="+mn-ea"/>
              <a:sym typeface="+mn-lt"/>
            </a:endParaRPr>
          </a:p>
        </p:txBody>
      </p:sp>
      <p:sp>
        <p:nvSpPr>
          <p:cNvPr id="4" name="文本框 3"/>
          <p:cNvSpPr txBox="1"/>
          <p:nvPr/>
        </p:nvSpPr>
        <p:spPr>
          <a:xfrm>
            <a:off x="3214370" y="1688465"/>
            <a:ext cx="7966075" cy="723265"/>
          </a:xfrm>
          <a:prstGeom prst="rect">
            <a:avLst/>
          </a:prstGeom>
          <a:noFill/>
        </p:spPr>
        <p:txBody>
          <a:bodyPr wrap="none" rtlCol="0">
            <a:noAutofit/>
          </a:bodyPr>
          <a:lstStyle/>
          <a:p>
            <a:pPr>
              <a:lnSpc>
                <a:spcPts val="2000"/>
              </a:lnSpc>
            </a:pPr>
            <a:r>
              <a:rPr lang="zh-CN" altLang="en-US" dirty="0">
                <a:solidFill>
                  <a:schemeClr val="tx1">
                    <a:lumMod val="75000"/>
                    <a:lumOff val="25000"/>
                  </a:schemeClr>
                </a:solidFill>
                <a:cs typeface="+mn-ea"/>
                <a:sym typeface="+mn-lt"/>
              </a:rPr>
              <a:t>入学年龄达</a:t>
            </a:r>
            <a:r>
              <a:rPr lang="en-US" altLang="zh-CN" dirty="0">
                <a:solidFill>
                  <a:schemeClr val="tx1">
                    <a:lumMod val="75000"/>
                    <a:lumOff val="25000"/>
                  </a:schemeClr>
                </a:solidFill>
                <a:cs typeface="+mn-ea"/>
                <a:sym typeface="+mn-lt"/>
              </a:rPr>
              <a:t>40</a:t>
            </a:r>
            <a:r>
              <a:rPr lang="zh-CN" altLang="en-US" dirty="0">
                <a:solidFill>
                  <a:schemeClr val="tx1">
                    <a:lumMod val="75000"/>
                    <a:lumOff val="25000"/>
                  </a:schemeClr>
                </a:solidFill>
                <a:cs typeface="+mn-ea"/>
                <a:sym typeface="+mn-lt"/>
              </a:rPr>
              <a:t>周岁学生申请公共课英语免修提供的证明材料为身份证复印件。</a:t>
            </a:r>
            <a:endParaRPr lang="en-US" altLang="zh-CN" dirty="0">
              <a:solidFill>
                <a:schemeClr val="tx1">
                  <a:lumMod val="75000"/>
                  <a:lumOff val="25000"/>
                </a:schemeClr>
              </a:solidFill>
              <a:cs typeface="+mn-ea"/>
              <a:sym typeface="+mn-lt"/>
            </a:endParaRPr>
          </a:p>
        </p:txBody>
      </p:sp>
      <p:sp>
        <p:nvSpPr>
          <p:cNvPr id="5" name="arrow-pointing-left-circular-button_20407"/>
          <p:cNvSpPr>
            <a:spLocks noChangeAspect="1"/>
          </p:cNvSpPr>
          <p:nvPr/>
        </p:nvSpPr>
        <p:spPr bwMode="auto">
          <a:xfrm>
            <a:off x="2216979" y="1713879"/>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cs typeface="+mn-ea"/>
              <a:sym typeface="+mn-lt"/>
            </a:endParaRPr>
          </a:p>
        </p:txBody>
      </p:sp>
      <p:sp>
        <p:nvSpPr>
          <p:cNvPr id="6" name="椭圆 5"/>
          <p:cNvSpPr/>
          <p:nvPr/>
        </p:nvSpPr>
        <p:spPr>
          <a:xfrm>
            <a:off x="2062829" y="2514158"/>
            <a:ext cx="714694" cy="714694"/>
          </a:xfrm>
          <a:prstGeom prst="ellipse">
            <a:avLst/>
          </a:prstGeom>
          <a:solidFill>
            <a:srgbClr val="6FB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cs typeface="+mn-ea"/>
              <a:sym typeface="+mn-lt"/>
            </a:endParaRPr>
          </a:p>
        </p:txBody>
      </p:sp>
      <p:sp>
        <p:nvSpPr>
          <p:cNvPr id="8" name="文本框 7"/>
          <p:cNvSpPr txBox="1"/>
          <p:nvPr/>
        </p:nvSpPr>
        <p:spPr>
          <a:xfrm>
            <a:off x="3214370" y="2242185"/>
            <a:ext cx="8128635" cy="1337945"/>
          </a:xfrm>
          <a:prstGeom prst="rect">
            <a:avLst/>
          </a:prstGeom>
          <a:noFill/>
        </p:spPr>
        <p:txBody>
          <a:bodyPr wrap="square" rtlCol="0">
            <a:spAutoFit/>
          </a:bodyPr>
          <a:lstStyle/>
          <a:p>
            <a:pPr indent="0" fontAlgn="auto">
              <a:lnSpc>
                <a:spcPct val="150000"/>
              </a:lnSpc>
            </a:pPr>
            <a:r>
              <a:rPr lang="zh-CN" altLang="en-US" dirty="0">
                <a:solidFill>
                  <a:schemeClr val="tx1">
                    <a:lumMod val="75000"/>
                    <a:lumOff val="25000"/>
                  </a:schemeClr>
                </a:solidFill>
                <a:cs typeface="+mn-ea"/>
                <a:sym typeface="+mn-lt"/>
              </a:rPr>
              <a:t>户籍在少数民族聚居地的少数民族非英语专业学生申请公共课英语免修提供的证明材料为身份证复印件及户口复印件，注意一定是户口仍在少数民族聚居地的少数民族才能申请。</a:t>
            </a:r>
            <a:endParaRPr lang="en-US" altLang="zh-CN" dirty="0">
              <a:solidFill>
                <a:schemeClr val="tx1">
                  <a:lumMod val="75000"/>
                  <a:lumOff val="25000"/>
                </a:schemeClr>
              </a:solidFill>
              <a:cs typeface="+mn-ea"/>
              <a:sym typeface="+mn-lt"/>
            </a:endParaRPr>
          </a:p>
        </p:txBody>
      </p:sp>
      <p:sp>
        <p:nvSpPr>
          <p:cNvPr id="9" name="arrow-pointing-left-circular-button_20407"/>
          <p:cNvSpPr>
            <a:spLocks noChangeAspect="1"/>
          </p:cNvSpPr>
          <p:nvPr/>
        </p:nvSpPr>
        <p:spPr bwMode="auto">
          <a:xfrm>
            <a:off x="2216979" y="2625386"/>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cs typeface="+mn-ea"/>
              <a:sym typeface="+mn-lt"/>
            </a:endParaRPr>
          </a:p>
        </p:txBody>
      </p:sp>
      <p:sp>
        <p:nvSpPr>
          <p:cNvPr id="10" name="椭圆 9"/>
          <p:cNvSpPr/>
          <p:nvPr/>
        </p:nvSpPr>
        <p:spPr>
          <a:xfrm>
            <a:off x="2063115" y="3582670"/>
            <a:ext cx="715010" cy="733425"/>
          </a:xfrm>
          <a:prstGeom prst="ellipse">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cs typeface="+mn-ea"/>
              <a:sym typeface="+mn-lt"/>
            </a:endParaRPr>
          </a:p>
        </p:txBody>
      </p:sp>
      <p:sp>
        <p:nvSpPr>
          <p:cNvPr id="12" name="文本框 11"/>
          <p:cNvSpPr txBox="1"/>
          <p:nvPr/>
        </p:nvSpPr>
        <p:spPr>
          <a:xfrm>
            <a:off x="3270885" y="3660140"/>
            <a:ext cx="8122920" cy="922020"/>
          </a:xfrm>
          <a:prstGeom prst="rect">
            <a:avLst/>
          </a:prstGeom>
          <a:noFill/>
        </p:spPr>
        <p:txBody>
          <a:bodyPr wrap="square" rtlCol="0">
            <a:spAutoFit/>
          </a:bodyPr>
          <a:lstStyle/>
          <a:p>
            <a:pPr indent="0" fontAlgn="auto">
              <a:lnSpc>
                <a:spcPct val="150000"/>
              </a:lnSpc>
            </a:pP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国家开放大学学习指南</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及</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计算机应用基础</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免修提供的证明材料为该门课程的成绩表。</a:t>
            </a:r>
            <a:endParaRPr lang="zh-CN" altLang="en-US" dirty="0">
              <a:solidFill>
                <a:schemeClr val="tx1">
                  <a:lumMod val="75000"/>
                  <a:lumOff val="25000"/>
                </a:schemeClr>
              </a:solidFill>
              <a:cs typeface="+mn-ea"/>
              <a:sym typeface="+mn-lt"/>
            </a:endParaRPr>
          </a:p>
        </p:txBody>
      </p:sp>
      <p:sp>
        <p:nvSpPr>
          <p:cNvPr id="13" name="arrow-pointing-left-circular-button_20407"/>
          <p:cNvSpPr>
            <a:spLocks noChangeAspect="1"/>
          </p:cNvSpPr>
          <p:nvPr/>
        </p:nvSpPr>
        <p:spPr bwMode="auto">
          <a:xfrm>
            <a:off x="2216979" y="3761048"/>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cs typeface="+mn-ea"/>
              <a:sym typeface="+mn-lt"/>
            </a:endParaRPr>
          </a:p>
        </p:txBody>
      </p:sp>
      <p:sp>
        <p:nvSpPr>
          <p:cNvPr id="14" name="椭圆 13"/>
          <p:cNvSpPr/>
          <p:nvPr/>
        </p:nvSpPr>
        <p:spPr>
          <a:xfrm>
            <a:off x="2062480" y="4669790"/>
            <a:ext cx="715010" cy="699135"/>
          </a:xfrm>
          <a:prstGeom prst="ellipse">
            <a:avLst/>
          </a:prstGeom>
          <a:solidFill>
            <a:srgbClr val="6FB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cs typeface="+mn-ea"/>
              <a:sym typeface="+mn-lt"/>
            </a:endParaRPr>
          </a:p>
        </p:txBody>
      </p:sp>
      <p:sp>
        <p:nvSpPr>
          <p:cNvPr id="16" name="文本框 15"/>
          <p:cNvSpPr txBox="1"/>
          <p:nvPr/>
        </p:nvSpPr>
        <p:spPr>
          <a:xfrm>
            <a:off x="3214370" y="5730875"/>
            <a:ext cx="8179435" cy="922020"/>
          </a:xfrm>
          <a:prstGeom prst="rect">
            <a:avLst/>
          </a:prstGeom>
          <a:noFill/>
        </p:spPr>
        <p:txBody>
          <a:bodyPr wrap="square" rtlCol="0">
            <a:spAutoFit/>
          </a:bodyPr>
          <a:lstStyle/>
          <a:p>
            <a:pPr indent="0" algn="l" fontAlgn="auto">
              <a:lnSpc>
                <a:spcPct val="150000"/>
              </a:lnSpc>
            </a:pPr>
            <a:r>
              <a:rPr lang="en-US" altLang="zh-CN" dirty="0">
                <a:solidFill>
                  <a:schemeClr val="tx1">
                    <a:lumMod val="75000"/>
                    <a:lumOff val="25000"/>
                  </a:schemeClr>
                </a:solidFill>
                <a:cs typeface="+mn-ea"/>
                <a:sym typeface="+mn-lt"/>
              </a:rPr>
              <a:t>“</a:t>
            </a:r>
            <a:r>
              <a:rPr dirty="0">
                <a:solidFill>
                  <a:schemeClr val="tx1">
                    <a:lumMod val="75000"/>
                    <a:lumOff val="25000"/>
                  </a:schemeClr>
                </a:solidFill>
                <a:cs typeface="+mn-ea"/>
                <a:sym typeface="+mn-lt"/>
              </a:rPr>
              <a:t>安徽开放大学免修、免考申请表</a:t>
            </a:r>
            <a:r>
              <a:rPr lang="en-US"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需学生签名，班主任、教学、教务、财务</a:t>
            </a:r>
            <a:endParaRPr lang="zh-CN" altLang="en-US" dirty="0">
              <a:solidFill>
                <a:schemeClr val="tx1">
                  <a:lumMod val="75000"/>
                  <a:lumOff val="25000"/>
                </a:schemeClr>
              </a:solidFill>
              <a:cs typeface="+mn-ea"/>
              <a:sym typeface="+mn-lt"/>
            </a:endParaRPr>
          </a:p>
          <a:p>
            <a:pPr indent="0" algn="l" fontAlgn="auto">
              <a:lnSpc>
                <a:spcPct val="150000"/>
              </a:lnSpc>
            </a:pPr>
            <a:r>
              <a:rPr lang="zh-CN" altLang="en-US" dirty="0">
                <a:solidFill>
                  <a:schemeClr val="tx1">
                    <a:lumMod val="75000"/>
                    <a:lumOff val="25000"/>
                  </a:schemeClr>
                </a:solidFill>
                <a:cs typeface="+mn-ea"/>
                <a:sym typeface="+mn-lt"/>
              </a:rPr>
              <a:t>审核。教学由姚瑶老师统一审核。</a:t>
            </a:r>
            <a:endParaRPr lang="zh-CN" altLang="en-US" dirty="0">
              <a:solidFill>
                <a:schemeClr val="tx1">
                  <a:lumMod val="75000"/>
                  <a:lumOff val="25000"/>
                </a:schemeClr>
              </a:solidFill>
              <a:cs typeface="+mn-ea"/>
              <a:sym typeface="+mn-lt"/>
            </a:endParaRPr>
          </a:p>
        </p:txBody>
      </p:sp>
      <p:sp>
        <p:nvSpPr>
          <p:cNvPr id="17" name="arrow-pointing-left-circular-button_20407"/>
          <p:cNvSpPr>
            <a:spLocks noChangeAspect="1"/>
          </p:cNvSpPr>
          <p:nvPr/>
        </p:nvSpPr>
        <p:spPr bwMode="auto">
          <a:xfrm>
            <a:off x="2216979" y="4834481"/>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cs typeface="+mn-ea"/>
              <a:sym typeface="+mn-lt"/>
            </a:endParaRPr>
          </a:p>
        </p:txBody>
      </p:sp>
      <p:cxnSp>
        <p:nvCxnSpPr>
          <p:cNvPr id="29" name="直接连接符 28"/>
          <p:cNvCxnSpPr/>
          <p:nvPr/>
        </p:nvCxnSpPr>
        <p:spPr>
          <a:xfrm flipV="1">
            <a:off x="3921070" y="2412026"/>
            <a:ext cx="1173449" cy="1173448"/>
          </a:xfrm>
          <a:prstGeom prst="line">
            <a:avLst/>
          </a:prstGeom>
          <a:ln>
            <a:solidFill>
              <a:srgbClr val="DFF5F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40135" y="4087925"/>
            <a:ext cx="1139870" cy="1139870"/>
          </a:xfrm>
          <a:prstGeom prst="line">
            <a:avLst/>
          </a:prstGeom>
          <a:ln>
            <a:solidFill>
              <a:srgbClr val="DFF5F5"/>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33373" y="3834424"/>
            <a:ext cx="1161146" cy="0"/>
          </a:xfrm>
          <a:prstGeom prst="line">
            <a:avLst/>
          </a:prstGeom>
          <a:ln>
            <a:solidFill>
              <a:srgbClr val="DFF5F5"/>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006397" y="602414"/>
            <a:ext cx="2976880" cy="768350"/>
          </a:xfrm>
          <a:prstGeom prst="rect">
            <a:avLst/>
          </a:prstGeom>
          <a:noFill/>
        </p:spPr>
        <p:txBody>
          <a:bodyPr wrap="none" rtlCol="0">
            <a:spAutoFit/>
          </a:bodyPr>
          <a:lstStyle/>
          <a:p>
            <a:r>
              <a:rPr lang="zh-CN" altLang="en-US" sz="4400" dirty="0">
                <a:solidFill>
                  <a:srgbClr val="1F355E"/>
                </a:solidFill>
                <a:cs typeface="+mn-ea"/>
                <a:sym typeface="+mn-lt"/>
              </a:rPr>
              <a:t>注意事项：</a:t>
            </a:r>
            <a:endParaRPr lang="zh-CN" altLang="en-US" sz="4400" dirty="0">
              <a:solidFill>
                <a:srgbClr val="1F355E"/>
              </a:solidFill>
              <a:cs typeface="+mn-ea"/>
              <a:sym typeface="+mn-lt"/>
            </a:endParaRPr>
          </a:p>
        </p:txBody>
      </p:sp>
      <p:cxnSp>
        <p:nvCxnSpPr>
          <p:cNvPr id="26" name="直接连接符 25"/>
          <p:cNvCxnSpPr/>
          <p:nvPr/>
        </p:nvCxnSpPr>
        <p:spPr>
          <a:xfrm>
            <a:off x="1808511" y="2218492"/>
            <a:ext cx="15164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918759" y="2291785"/>
            <a:ext cx="1295921"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sp>
        <p:nvSpPr>
          <p:cNvPr id="3" name="arrow-pointing-left-circular-button_20407"/>
          <p:cNvSpPr>
            <a:spLocks noChangeAspect="1"/>
          </p:cNvSpPr>
          <p:nvPr>
            <p:custDataLst>
              <p:tags r:id="rId2"/>
            </p:custDataLst>
          </p:nvPr>
        </p:nvSpPr>
        <p:spPr bwMode="auto">
          <a:xfrm>
            <a:off x="2216979" y="5873129"/>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p>
            <a:endParaRPr lang="zh-CN" altLang="en-US" dirty="0">
              <a:cs typeface="+mn-ea"/>
              <a:sym typeface="+mn-lt"/>
            </a:endParaRPr>
          </a:p>
        </p:txBody>
      </p:sp>
      <p:sp>
        <p:nvSpPr>
          <p:cNvPr id="15" name="文本框 14"/>
          <p:cNvSpPr txBox="1"/>
          <p:nvPr>
            <p:custDataLst>
              <p:tags r:id="rId3"/>
            </p:custDataLst>
          </p:nvPr>
        </p:nvSpPr>
        <p:spPr>
          <a:xfrm>
            <a:off x="3214370" y="4657090"/>
            <a:ext cx="7966075" cy="723265"/>
          </a:xfrm>
          <a:prstGeom prst="rect">
            <a:avLst/>
          </a:prstGeom>
          <a:noFill/>
        </p:spPr>
        <p:txBody>
          <a:bodyPr wrap="none" rtlCol="0">
            <a:noAutofit/>
          </a:bodyPr>
          <a:p>
            <a:pPr indent="0" algn="l" fontAlgn="auto">
              <a:lnSpc>
                <a:spcPct val="150000"/>
              </a:lnSpc>
            </a:pPr>
            <a:r>
              <a:rPr lang="zh-CN" dirty="0">
                <a:solidFill>
                  <a:schemeClr val="tx1">
                    <a:lumMod val="75000"/>
                    <a:lumOff val="25000"/>
                  </a:schemeClr>
                </a:solidFill>
                <a:cs typeface="+mn-ea"/>
                <a:sym typeface="+mn-lt"/>
              </a:rPr>
              <a:t>替代课程先注册取得合格成绩后，下一个学期再注册被替代课程，并在当学期</a:t>
            </a:r>
            <a:endParaRPr lang="zh-CN" dirty="0">
              <a:solidFill>
                <a:schemeClr val="tx1">
                  <a:lumMod val="75000"/>
                  <a:lumOff val="25000"/>
                </a:schemeClr>
              </a:solidFill>
              <a:cs typeface="+mn-ea"/>
              <a:sym typeface="+mn-lt"/>
            </a:endParaRPr>
          </a:p>
          <a:p>
            <a:pPr indent="0" algn="l" fontAlgn="auto">
              <a:lnSpc>
                <a:spcPct val="150000"/>
              </a:lnSpc>
            </a:pPr>
            <a:r>
              <a:rPr lang="zh-CN" dirty="0">
                <a:solidFill>
                  <a:schemeClr val="tx1">
                    <a:lumMod val="75000"/>
                    <a:lumOff val="25000"/>
                  </a:schemeClr>
                </a:solidFill>
                <a:cs typeface="+mn-ea"/>
                <a:sym typeface="+mn-lt"/>
              </a:rPr>
              <a:t>提交免修</a:t>
            </a:r>
            <a:r>
              <a:rPr lang="zh-CN" dirty="0">
                <a:solidFill>
                  <a:schemeClr val="tx1">
                    <a:lumMod val="75000"/>
                    <a:lumOff val="25000"/>
                  </a:schemeClr>
                </a:solidFill>
                <a:cs typeface="+mn-ea"/>
                <a:sym typeface="+mn-lt"/>
              </a:rPr>
              <a:t>免考</a:t>
            </a:r>
            <a:r>
              <a:rPr lang="zh-CN" dirty="0">
                <a:solidFill>
                  <a:schemeClr val="tx1">
                    <a:lumMod val="75000"/>
                    <a:lumOff val="25000"/>
                  </a:schemeClr>
                </a:solidFill>
                <a:cs typeface="+mn-ea"/>
                <a:sym typeface="+mn-lt"/>
              </a:rPr>
              <a:t>申请材料。</a:t>
            </a:r>
            <a:endParaRPr lang="zh-CN" dirty="0">
              <a:solidFill>
                <a:schemeClr val="tx1">
                  <a:lumMod val="75000"/>
                  <a:lumOff val="25000"/>
                </a:schemeClr>
              </a:solidFill>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4612005" y="2933700"/>
            <a:ext cx="4601845" cy="829945"/>
          </a:xfrm>
          <a:prstGeom prst="rect">
            <a:avLst/>
          </a:prstGeom>
          <a:noFill/>
        </p:spPr>
        <p:txBody>
          <a:bodyPr wrap="square" rtlCol="0">
            <a:spAutoFit/>
          </a:bodyPr>
          <a:lstStyle/>
          <a:p>
            <a:r>
              <a:rPr lang="zh-CN" sz="4800" dirty="0">
                <a:solidFill>
                  <a:srgbClr val="1F355E"/>
                </a:solidFill>
                <a:cs typeface="+mn-ea"/>
                <a:sym typeface="+mn-lt"/>
              </a:rPr>
              <a:t>谢谢聆听</a:t>
            </a:r>
            <a:endParaRPr lang="zh-CN" sz="4800" dirty="0">
              <a:solidFill>
                <a:srgbClr val="1F355E"/>
              </a:solidFill>
              <a:cs typeface="+mn-ea"/>
              <a:sym typeface="+mn-lt"/>
            </a:endParaRPr>
          </a:p>
        </p:txBody>
      </p:sp>
      <p:grpSp>
        <p:nvGrpSpPr>
          <p:cNvPr id="110" name="组合 109"/>
          <p:cNvGrpSpPr/>
          <p:nvPr/>
        </p:nvGrpSpPr>
        <p:grpSpPr>
          <a:xfrm>
            <a:off x="5415321" y="4534520"/>
            <a:ext cx="1370686" cy="478914"/>
            <a:chOff x="5198281" y="4686645"/>
            <a:chExt cx="1370686" cy="478914"/>
          </a:xfrm>
        </p:grpSpPr>
        <p:sp>
          <p:nvSpPr>
            <p:cNvPr id="108" name="矩形: 圆角 107"/>
            <p:cNvSpPr/>
            <p:nvPr/>
          </p:nvSpPr>
          <p:spPr>
            <a:xfrm>
              <a:off x="5198281" y="4686645"/>
              <a:ext cx="1370686" cy="478914"/>
            </a:xfrm>
            <a:prstGeom prst="roundRect">
              <a:avLst>
                <a:gd name="adj" fmla="val 50000"/>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矩形 108"/>
            <p:cNvSpPr/>
            <p:nvPr/>
          </p:nvSpPr>
          <p:spPr>
            <a:xfrm>
              <a:off x="5399357" y="4726047"/>
              <a:ext cx="900430" cy="398780"/>
            </a:xfrm>
            <a:prstGeom prst="rect">
              <a:avLst/>
            </a:prstGeom>
          </p:spPr>
          <p:txBody>
            <a:bodyPr wrap="none">
              <a:spAutoFit/>
            </a:bodyPr>
            <a:lstStyle/>
            <a:p>
              <a:r>
                <a:rPr lang="zh-CN" altLang="en-US" sz="2000" dirty="0">
                  <a:solidFill>
                    <a:schemeClr val="bg1"/>
                  </a:solidFill>
                  <a:cs typeface="+mn-ea"/>
                  <a:sym typeface="+mn-lt"/>
                </a:rPr>
                <a:t>严</a:t>
              </a:r>
              <a:r>
                <a:rPr lang="en-US" altLang="zh-CN" sz="2000" dirty="0">
                  <a:solidFill>
                    <a:schemeClr val="bg1"/>
                  </a:solidFill>
                  <a:cs typeface="+mn-ea"/>
                  <a:sym typeface="+mn-lt"/>
                </a:rPr>
                <a:t>   </a:t>
              </a:r>
              <a:r>
                <a:rPr lang="zh-CN" altLang="en-US" sz="2000" dirty="0">
                  <a:solidFill>
                    <a:schemeClr val="bg1"/>
                  </a:solidFill>
                  <a:cs typeface="+mn-ea"/>
                  <a:sym typeface="+mn-lt"/>
                </a:rPr>
                <a:t>华</a:t>
              </a:r>
              <a:endParaRPr lang="zh-CN" altLang="en-US" sz="2000" dirty="0">
                <a:solidFill>
                  <a:schemeClr val="bg1"/>
                </a:solidFill>
                <a:cs typeface="+mn-ea"/>
                <a:sym typeface="+mn-lt"/>
              </a:endParaRPr>
            </a:p>
          </p:txBody>
        </p:sp>
      </p:grpSp>
      <p:grpSp>
        <p:nvGrpSpPr>
          <p:cNvPr id="113" name="组合 112"/>
          <p:cNvGrpSpPr/>
          <p:nvPr/>
        </p:nvGrpSpPr>
        <p:grpSpPr>
          <a:xfrm>
            <a:off x="4056764" y="1776898"/>
            <a:ext cx="4092787" cy="830997"/>
            <a:chOff x="4974928" y="1613540"/>
            <a:chExt cx="3048599" cy="618985"/>
          </a:xfrm>
        </p:grpSpPr>
        <p:sp>
          <p:nvSpPr>
            <p:cNvPr id="111" name="矩形 110"/>
            <p:cNvSpPr/>
            <p:nvPr/>
          </p:nvSpPr>
          <p:spPr>
            <a:xfrm>
              <a:off x="4974928" y="1613540"/>
              <a:ext cx="3048599" cy="618985"/>
            </a:xfrm>
            <a:prstGeom prst="rect">
              <a:avLst/>
            </a:prstGeom>
          </p:spPr>
          <p:txBody>
            <a:bodyPr wrap="none">
              <a:spAutoFit/>
            </a:bodyPr>
            <a:lstStyle/>
            <a:p>
              <a:r>
                <a:rPr lang="en-US" altLang="zh-CN" sz="4800" dirty="0">
                  <a:solidFill>
                    <a:srgbClr val="1F355E"/>
                  </a:solidFill>
                  <a:cs typeface="+mn-ea"/>
                  <a:sym typeface="+mn-lt"/>
                </a:rPr>
                <a:t>Thanks for see</a:t>
              </a:r>
              <a:endParaRPr lang="zh-CN" altLang="en-US" sz="4800" dirty="0">
                <a:solidFill>
                  <a:srgbClr val="1F355E"/>
                </a:solidFill>
                <a:cs typeface="+mn-ea"/>
                <a:sym typeface="+mn-lt"/>
              </a:endParaRPr>
            </a:p>
          </p:txBody>
        </p:sp>
        <p:sp>
          <p:nvSpPr>
            <p:cNvPr id="112" name="椭圆 111"/>
            <p:cNvSpPr/>
            <p:nvPr/>
          </p:nvSpPr>
          <p:spPr>
            <a:xfrm rot="3679927">
              <a:off x="5621276" y="1984847"/>
              <a:ext cx="56438" cy="73219"/>
            </a:xfrm>
            <a:prstGeom prst="ellipse">
              <a:avLst/>
            </a:prstGeom>
            <a:solidFill>
              <a:srgbClr val="C0E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3983156" y="2710406"/>
            <a:ext cx="4235017" cy="111484"/>
            <a:chOff x="3983156" y="2739434"/>
            <a:chExt cx="4235017" cy="111484"/>
          </a:xfrm>
        </p:grpSpPr>
        <p:cxnSp>
          <p:nvCxnSpPr>
            <p:cNvPr id="117" name="直接连接符 116"/>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4124991" y="2739434"/>
              <a:ext cx="3951346"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nvSpPr>
        <p:spPr>
          <a:xfrm>
            <a:off x="6491885" y="2182276"/>
            <a:ext cx="143388" cy="166111"/>
          </a:xfrm>
          <a:prstGeom prst="ellipse">
            <a:avLst/>
          </a:prstGeom>
          <a:solidFill>
            <a:srgbClr val="C0E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4005635" y="1624122"/>
            <a:ext cx="1276530" cy="3591820"/>
            <a:chOff x="4267200" y="1624122"/>
            <a:chExt cx="1276530" cy="3591820"/>
          </a:xfrm>
        </p:grpSpPr>
        <p:grpSp>
          <p:nvGrpSpPr>
            <p:cNvPr id="101" name="组合 100"/>
            <p:cNvGrpSpPr/>
            <p:nvPr/>
          </p:nvGrpSpPr>
          <p:grpSpPr>
            <a:xfrm>
              <a:off x="4900703" y="1624122"/>
              <a:ext cx="643027" cy="3591820"/>
              <a:chOff x="4900703" y="1624122"/>
              <a:chExt cx="762000" cy="3591820"/>
            </a:xfrm>
          </p:grpSpPr>
          <p:cxnSp>
            <p:nvCxnSpPr>
              <p:cNvPr id="60" name="直接连接符 59"/>
              <p:cNvCxnSpPr/>
              <p:nvPr/>
            </p:nvCxnSpPr>
            <p:spPr>
              <a:xfrm>
                <a:off x="4900703" y="1624122"/>
                <a:ext cx="762000" cy="0"/>
              </a:xfrm>
              <a:prstGeom prst="line">
                <a:avLst/>
              </a:prstGeom>
              <a:ln w="12700">
                <a:solidFill>
                  <a:srgbClr val="C0ECEB"/>
                </a:solidFill>
                <a:prstDash val="soli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900703" y="2828428"/>
                <a:ext cx="762000" cy="0"/>
              </a:xfrm>
              <a:prstGeom prst="line">
                <a:avLst/>
              </a:prstGeom>
              <a:ln w="12700">
                <a:solidFill>
                  <a:srgbClr val="C0ECEB"/>
                </a:solidFill>
                <a:prstDash val="soli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900703" y="4034699"/>
                <a:ext cx="762000" cy="0"/>
              </a:xfrm>
              <a:prstGeom prst="line">
                <a:avLst/>
              </a:prstGeom>
              <a:ln w="12700">
                <a:solidFill>
                  <a:srgbClr val="C0ECEB"/>
                </a:solidFill>
                <a:prstDash val="soli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900703" y="5215942"/>
                <a:ext cx="762000" cy="0"/>
              </a:xfrm>
              <a:prstGeom prst="line">
                <a:avLst/>
              </a:prstGeom>
              <a:ln w="12700">
                <a:solidFill>
                  <a:srgbClr val="C0ECEB"/>
                </a:solidFill>
                <a:prstDash val="solid"/>
              </a:ln>
            </p:spPr>
            <p:style>
              <a:lnRef idx="1">
                <a:schemeClr val="accent1"/>
              </a:lnRef>
              <a:fillRef idx="0">
                <a:schemeClr val="accent1"/>
              </a:fillRef>
              <a:effectRef idx="0">
                <a:schemeClr val="accent1"/>
              </a:effectRef>
              <a:fontRef idx="minor">
                <a:schemeClr val="tx1"/>
              </a:fontRef>
            </p:style>
          </p:cxnSp>
        </p:grpSp>
        <p:cxnSp>
          <p:nvCxnSpPr>
            <p:cNvPr id="64" name="直接连接符 63"/>
            <p:cNvCxnSpPr/>
            <p:nvPr/>
          </p:nvCxnSpPr>
          <p:spPr>
            <a:xfrm>
              <a:off x="4900703" y="1624122"/>
              <a:ext cx="0" cy="3591820"/>
            </a:xfrm>
            <a:prstGeom prst="line">
              <a:avLst/>
            </a:prstGeom>
            <a:ln w="12700">
              <a:solidFill>
                <a:srgbClr val="C0ECEB"/>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267200" y="3535210"/>
              <a:ext cx="643028" cy="0"/>
            </a:xfrm>
            <a:prstGeom prst="line">
              <a:avLst/>
            </a:prstGeom>
            <a:ln w="12700">
              <a:solidFill>
                <a:srgbClr val="C0ECEB"/>
              </a:solidFill>
              <a:prstDash val="soli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1999188" y="2650591"/>
            <a:ext cx="1313180" cy="769441"/>
          </a:xfrm>
          <a:prstGeom prst="rect">
            <a:avLst/>
          </a:prstGeom>
          <a:noFill/>
        </p:spPr>
        <p:txBody>
          <a:bodyPr wrap="none" rtlCol="0">
            <a:spAutoFit/>
          </a:bodyPr>
          <a:lstStyle/>
          <a:p>
            <a:r>
              <a:rPr lang="zh-CN" altLang="en-US" sz="4400" dirty="0">
                <a:solidFill>
                  <a:srgbClr val="1F355E"/>
                </a:solidFill>
                <a:cs typeface="+mn-ea"/>
                <a:sym typeface="+mn-lt"/>
              </a:rPr>
              <a:t>目录</a:t>
            </a:r>
            <a:endParaRPr lang="zh-CN" altLang="en-US" sz="4400" dirty="0">
              <a:solidFill>
                <a:srgbClr val="1F355E"/>
              </a:solidFill>
              <a:cs typeface="+mn-ea"/>
              <a:sym typeface="+mn-lt"/>
            </a:endParaRPr>
          </a:p>
        </p:txBody>
      </p:sp>
      <p:grpSp>
        <p:nvGrpSpPr>
          <p:cNvPr id="92" name="组合 91"/>
          <p:cNvGrpSpPr/>
          <p:nvPr/>
        </p:nvGrpSpPr>
        <p:grpSpPr>
          <a:xfrm>
            <a:off x="1897570" y="3517094"/>
            <a:ext cx="1516417" cy="73293"/>
            <a:chOff x="3983156" y="2850918"/>
            <a:chExt cx="4235017" cy="57942"/>
          </a:xfrm>
        </p:grpSpPr>
        <p:cxnSp>
          <p:nvCxnSpPr>
            <p:cNvPr id="96" name="直接连接符 95"/>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
        <p:nvSpPr>
          <p:cNvPr id="104" name="椭圆 103"/>
          <p:cNvSpPr/>
          <p:nvPr/>
        </p:nvSpPr>
        <p:spPr>
          <a:xfrm>
            <a:off x="5895661" y="1283916"/>
            <a:ext cx="743646" cy="743646"/>
          </a:xfrm>
          <a:prstGeom prst="ellipse">
            <a:avLst/>
          </a:pr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cs typeface="+mn-ea"/>
                <a:sym typeface="+mn-lt"/>
              </a:rPr>
              <a:t>1</a:t>
            </a:r>
            <a:endParaRPr lang="zh-CN" altLang="en-US" sz="4400" dirty="0">
              <a:cs typeface="+mn-ea"/>
              <a:sym typeface="+mn-lt"/>
            </a:endParaRPr>
          </a:p>
        </p:txBody>
      </p:sp>
      <p:sp>
        <p:nvSpPr>
          <p:cNvPr id="105" name="文本框 104"/>
          <p:cNvSpPr txBox="1"/>
          <p:nvPr/>
        </p:nvSpPr>
        <p:spPr>
          <a:xfrm>
            <a:off x="7050920" y="1424893"/>
            <a:ext cx="2621280" cy="460375"/>
          </a:xfrm>
          <a:prstGeom prst="rect">
            <a:avLst/>
          </a:prstGeom>
          <a:noFill/>
        </p:spPr>
        <p:txBody>
          <a:bodyPr wrap="none" rtlCol="0">
            <a:spAutoFit/>
          </a:bodyPr>
          <a:lstStyle/>
          <a:p>
            <a:r>
              <a:rPr lang="zh-CN" altLang="en-US" sz="2400" dirty="0">
                <a:solidFill>
                  <a:srgbClr val="1F355E"/>
                </a:solidFill>
                <a:cs typeface="+mn-ea"/>
                <a:sym typeface="+mn-lt"/>
              </a:rPr>
              <a:t>免修免考申报对象</a:t>
            </a:r>
            <a:endParaRPr lang="zh-CN" altLang="en-US" sz="2400" dirty="0">
              <a:solidFill>
                <a:srgbClr val="1F355E"/>
              </a:solidFill>
              <a:cs typeface="+mn-ea"/>
              <a:sym typeface="+mn-lt"/>
            </a:endParaRPr>
          </a:p>
        </p:txBody>
      </p:sp>
      <p:sp>
        <p:nvSpPr>
          <p:cNvPr id="107" name="椭圆 106"/>
          <p:cNvSpPr/>
          <p:nvPr/>
        </p:nvSpPr>
        <p:spPr>
          <a:xfrm>
            <a:off x="5895661" y="2473396"/>
            <a:ext cx="743646" cy="743646"/>
          </a:xfrm>
          <a:prstGeom prst="ellipse">
            <a:avLst/>
          </a:pr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cs typeface="+mn-ea"/>
                <a:sym typeface="+mn-lt"/>
              </a:rPr>
              <a:t>2</a:t>
            </a:r>
            <a:endParaRPr lang="zh-CN" altLang="en-US" sz="4400" dirty="0">
              <a:cs typeface="+mn-ea"/>
              <a:sym typeface="+mn-lt"/>
            </a:endParaRPr>
          </a:p>
        </p:txBody>
      </p:sp>
      <p:sp>
        <p:nvSpPr>
          <p:cNvPr id="108" name="文本框 107"/>
          <p:cNvSpPr txBox="1"/>
          <p:nvPr/>
        </p:nvSpPr>
        <p:spPr>
          <a:xfrm>
            <a:off x="7050920" y="2614141"/>
            <a:ext cx="2621280" cy="460375"/>
          </a:xfrm>
          <a:prstGeom prst="rect">
            <a:avLst/>
          </a:prstGeom>
          <a:noFill/>
        </p:spPr>
        <p:txBody>
          <a:bodyPr wrap="none" rtlCol="0">
            <a:spAutoFit/>
          </a:bodyPr>
          <a:lstStyle/>
          <a:p>
            <a:r>
              <a:rPr lang="zh-CN" altLang="en-US" sz="2400" dirty="0">
                <a:solidFill>
                  <a:srgbClr val="1F355E"/>
                </a:solidFill>
                <a:cs typeface="+mn-ea"/>
                <a:sym typeface="+mn-lt"/>
              </a:rPr>
              <a:t>免修免考学分费用</a:t>
            </a:r>
            <a:endParaRPr lang="zh-CN" altLang="en-US" sz="2400" dirty="0">
              <a:solidFill>
                <a:srgbClr val="1F355E"/>
              </a:solidFill>
              <a:cs typeface="+mn-ea"/>
              <a:sym typeface="+mn-lt"/>
            </a:endParaRPr>
          </a:p>
        </p:txBody>
      </p:sp>
      <p:sp>
        <p:nvSpPr>
          <p:cNvPr id="110" name="椭圆 109"/>
          <p:cNvSpPr/>
          <p:nvPr/>
        </p:nvSpPr>
        <p:spPr>
          <a:xfrm>
            <a:off x="5895661" y="3662876"/>
            <a:ext cx="743646" cy="743646"/>
          </a:xfrm>
          <a:prstGeom prst="ellipse">
            <a:avLst/>
          </a:pr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cs typeface="+mn-ea"/>
                <a:sym typeface="+mn-lt"/>
              </a:rPr>
              <a:t>3</a:t>
            </a:r>
            <a:endParaRPr lang="zh-CN" altLang="en-US" sz="4400" dirty="0">
              <a:cs typeface="+mn-ea"/>
              <a:sym typeface="+mn-lt"/>
            </a:endParaRPr>
          </a:p>
        </p:txBody>
      </p:sp>
      <p:sp>
        <p:nvSpPr>
          <p:cNvPr id="111" name="文本框 110"/>
          <p:cNvSpPr txBox="1"/>
          <p:nvPr/>
        </p:nvSpPr>
        <p:spPr>
          <a:xfrm>
            <a:off x="7050920" y="3662419"/>
            <a:ext cx="3840480" cy="829945"/>
          </a:xfrm>
          <a:prstGeom prst="rect">
            <a:avLst/>
          </a:prstGeom>
          <a:noFill/>
        </p:spPr>
        <p:txBody>
          <a:bodyPr wrap="none" rtlCol="0">
            <a:spAutoFit/>
          </a:bodyPr>
          <a:lstStyle/>
          <a:p>
            <a:pPr algn="l"/>
            <a:r>
              <a:rPr lang="zh-CN" altLang="en-US" sz="2400" dirty="0">
                <a:solidFill>
                  <a:srgbClr val="1F355E"/>
                </a:solidFill>
                <a:cs typeface="+mn-ea"/>
                <a:sym typeface="+mn-lt"/>
              </a:rPr>
              <a:t>免修免考申请条件（部分需</a:t>
            </a:r>
            <a:endParaRPr lang="zh-CN" altLang="en-US" sz="2400" dirty="0">
              <a:solidFill>
                <a:srgbClr val="1F355E"/>
              </a:solidFill>
              <a:cs typeface="+mn-ea"/>
              <a:sym typeface="+mn-lt"/>
            </a:endParaRPr>
          </a:p>
          <a:p>
            <a:pPr algn="l"/>
            <a:r>
              <a:rPr lang="zh-CN" altLang="en-US" sz="2400" dirty="0">
                <a:solidFill>
                  <a:srgbClr val="1F355E"/>
                </a:solidFill>
                <a:cs typeface="+mn-ea"/>
                <a:sym typeface="+mn-lt"/>
              </a:rPr>
              <a:t>教学处审核课程）</a:t>
            </a:r>
            <a:endParaRPr lang="zh-CN" altLang="en-US" sz="2400" dirty="0">
              <a:solidFill>
                <a:srgbClr val="1F355E"/>
              </a:solidFill>
              <a:cs typeface="+mn-ea"/>
              <a:sym typeface="+mn-lt"/>
            </a:endParaRPr>
          </a:p>
        </p:txBody>
      </p:sp>
      <p:sp>
        <p:nvSpPr>
          <p:cNvPr id="113" name="椭圆 112"/>
          <p:cNvSpPr/>
          <p:nvPr/>
        </p:nvSpPr>
        <p:spPr>
          <a:xfrm>
            <a:off x="5895663" y="4852356"/>
            <a:ext cx="743642" cy="743646"/>
          </a:xfrm>
          <a:prstGeom prst="ellipse">
            <a:avLst/>
          </a:prstGeom>
          <a:solidFill>
            <a:srgbClr val="6FBEDC"/>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cs typeface="+mn-ea"/>
                <a:sym typeface="+mn-lt"/>
              </a:rPr>
              <a:t>4</a:t>
            </a:r>
            <a:endParaRPr lang="zh-CN" altLang="en-US" sz="4400" dirty="0">
              <a:cs typeface="+mn-ea"/>
              <a:sym typeface="+mn-lt"/>
            </a:endParaRPr>
          </a:p>
        </p:txBody>
      </p:sp>
      <p:sp>
        <p:nvSpPr>
          <p:cNvPr id="114" name="文本框 113"/>
          <p:cNvSpPr txBox="1"/>
          <p:nvPr/>
        </p:nvSpPr>
        <p:spPr>
          <a:xfrm>
            <a:off x="7050920" y="4993271"/>
            <a:ext cx="2316480" cy="460375"/>
          </a:xfrm>
          <a:prstGeom prst="rect">
            <a:avLst/>
          </a:prstGeom>
          <a:noFill/>
        </p:spPr>
        <p:txBody>
          <a:bodyPr wrap="none" rtlCol="0">
            <a:spAutoFit/>
          </a:bodyPr>
          <a:lstStyle/>
          <a:p>
            <a:pPr algn="l"/>
            <a:r>
              <a:rPr lang="zh-CN" altLang="en-US" sz="2400" dirty="0">
                <a:solidFill>
                  <a:srgbClr val="1F355E"/>
                </a:solidFill>
                <a:cs typeface="+mn-ea"/>
                <a:sym typeface="+mn-lt"/>
              </a:rPr>
              <a:t>班主任应做事项</a:t>
            </a:r>
            <a:endParaRPr lang="zh-CN" altLang="en-US" sz="2400" dirty="0">
              <a:solidFill>
                <a:srgbClr val="1F355E"/>
              </a:solidFill>
              <a:cs typeface="+mn-ea"/>
              <a:sym typeface="+mn-lt"/>
            </a:endParaRPr>
          </a:p>
        </p:txBody>
      </p:sp>
      <p:grpSp>
        <p:nvGrpSpPr>
          <p:cNvPr id="136" name="组合 135"/>
          <p:cNvGrpSpPr/>
          <p:nvPr/>
        </p:nvGrpSpPr>
        <p:grpSpPr>
          <a:xfrm>
            <a:off x="1731498" y="3633676"/>
            <a:ext cx="1848561" cy="461665"/>
            <a:chOff x="3028239" y="4317893"/>
            <a:chExt cx="2193842" cy="461665"/>
          </a:xfrm>
        </p:grpSpPr>
        <p:sp>
          <p:nvSpPr>
            <p:cNvPr id="137" name="矩形 136"/>
            <p:cNvSpPr/>
            <p:nvPr/>
          </p:nvSpPr>
          <p:spPr>
            <a:xfrm>
              <a:off x="3028239" y="4317893"/>
              <a:ext cx="2193842" cy="461665"/>
            </a:xfrm>
            <a:prstGeom prst="rect">
              <a:avLst/>
            </a:prstGeom>
          </p:spPr>
          <p:txBody>
            <a:bodyPr wrap="square">
              <a:spAutoFit/>
            </a:bodyPr>
            <a:lstStyle/>
            <a:p>
              <a:pPr algn="dist"/>
              <a:r>
                <a:rPr lang="en-US" altLang="zh-CN" sz="2400" dirty="0">
                  <a:solidFill>
                    <a:srgbClr val="1F355E"/>
                  </a:solidFill>
                  <a:cs typeface="+mn-ea"/>
                  <a:sym typeface="+mn-lt"/>
                </a:rPr>
                <a:t>Content</a:t>
              </a:r>
              <a:endParaRPr lang="zh-CN" altLang="en-US" sz="3600" dirty="0">
                <a:solidFill>
                  <a:srgbClr val="1F355E"/>
                </a:solidFill>
                <a:cs typeface="+mn-ea"/>
                <a:sym typeface="+mn-lt"/>
              </a:endParaRPr>
            </a:p>
          </p:txBody>
        </p:sp>
        <p:sp>
          <p:nvSpPr>
            <p:cNvPr id="138" name="椭圆 137"/>
            <p:cNvSpPr/>
            <p:nvPr/>
          </p:nvSpPr>
          <p:spPr>
            <a:xfrm>
              <a:off x="3550376" y="4553561"/>
              <a:ext cx="66429" cy="70709"/>
            </a:xfrm>
            <a:prstGeom prst="ellipse">
              <a:avLst/>
            </a:prstGeom>
            <a:solidFill>
              <a:srgbClr val="C0E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16200000">
            <a:off x="6479513" y="2155697"/>
            <a:ext cx="379043" cy="478825"/>
          </a:xfrm>
          <a:prstGeom prst="ellipse">
            <a:avLst/>
          </a:prstGeom>
          <a:solidFill>
            <a:srgbClr val="C0E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sp>
        <p:nvSpPr>
          <p:cNvPr id="2" name="椭圆 1"/>
          <p:cNvSpPr/>
          <p:nvPr/>
        </p:nvSpPr>
        <p:spPr>
          <a:xfrm>
            <a:off x="5410042" y="2138873"/>
            <a:ext cx="1371914" cy="1371914"/>
          </a:xfrm>
          <a:prstGeom prst="ellipse">
            <a:avLst/>
          </a:pr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cs typeface="+mn-ea"/>
                <a:sym typeface="+mn-lt"/>
              </a:rPr>
              <a:t>01</a:t>
            </a:r>
            <a:endParaRPr lang="zh-CN" altLang="en-US" sz="5400" dirty="0">
              <a:cs typeface="+mn-ea"/>
              <a:sym typeface="+mn-lt"/>
            </a:endParaRPr>
          </a:p>
        </p:txBody>
      </p:sp>
      <p:sp>
        <p:nvSpPr>
          <p:cNvPr id="3" name="文本框 2"/>
          <p:cNvSpPr txBox="1"/>
          <p:nvPr/>
        </p:nvSpPr>
        <p:spPr>
          <a:xfrm>
            <a:off x="4453790" y="3966028"/>
            <a:ext cx="3434080" cy="583565"/>
          </a:xfrm>
          <a:prstGeom prst="rect">
            <a:avLst/>
          </a:prstGeom>
          <a:noFill/>
        </p:spPr>
        <p:txBody>
          <a:bodyPr wrap="none" rtlCol="0">
            <a:spAutoFit/>
          </a:bodyPr>
          <a:lstStyle/>
          <a:p>
            <a:r>
              <a:rPr lang="zh-CN" altLang="en-US" sz="3200" dirty="0">
                <a:solidFill>
                  <a:srgbClr val="1F355E"/>
                </a:solidFill>
                <a:cs typeface="+mn-ea"/>
                <a:sym typeface="+mn-lt"/>
              </a:rPr>
              <a:t>免修免考申报对象</a:t>
            </a:r>
            <a:endParaRPr lang="zh-CN" altLang="en-US" sz="3200" dirty="0">
              <a:solidFill>
                <a:srgbClr val="1F355E"/>
              </a:solidFill>
              <a:cs typeface="+mn-ea"/>
              <a:sym typeface="+mn-lt"/>
            </a:endParaRPr>
          </a:p>
        </p:txBody>
      </p:sp>
      <p:grpSp>
        <p:nvGrpSpPr>
          <p:cNvPr id="5" name="组合 4"/>
          <p:cNvGrpSpPr/>
          <p:nvPr/>
        </p:nvGrpSpPr>
        <p:grpSpPr>
          <a:xfrm>
            <a:off x="2787352" y="3579141"/>
            <a:ext cx="1516417" cy="73293"/>
            <a:chOff x="3983156" y="2850918"/>
            <a:chExt cx="4235017" cy="57942"/>
          </a:xfrm>
        </p:grpSpPr>
        <p:cxnSp>
          <p:nvCxnSpPr>
            <p:cNvPr id="6" name="直接连接符 5"/>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
        <p:nvSpPr>
          <p:cNvPr id="11" name="椭圆 10"/>
          <p:cNvSpPr/>
          <p:nvPr/>
        </p:nvSpPr>
        <p:spPr>
          <a:xfrm rot="16200000">
            <a:off x="5333442" y="3081852"/>
            <a:ext cx="379043" cy="478825"/>
          </a:xfrm>
          <a:prstGeom prst="ellipse">
            <a:avLst/>
          </a:prstGeom>
          <a:solidFill>
            <a:srgbClr val="6FB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grpSp>
        <p:nvGrpSpPr>
          <p:cNvPr id="12" name="组合 11"/>
          <p:cNvGrpSpPr/>
          <p:nvPr/>
        </p:nvGrpSpPr>
        <p:grpSpPr>
          <a:xfrm>
            <a:off x="7888233" y="3579141"/>
            <a:ext cx="1516417" cy="73293"/>
            <a:chOff x="3983156" y="2850918"/>
            <a:chExt cx="4235017" cy="57942"/>
          </a:xfrm>
        </p:grpSpPr>
        <p:cxnSp>
          <p:nvCxnSpPr>
            <p:cNvPr id="13" name="直接连接符 12"/>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938530" y="1665605"/>
            <a:ext cx="3185795" cy="857885"/>
          </a:xfrm>
          <a:prstGeom prst="rect">
            <a:avLst/>
          </a:prstGeom>
          <a:noFill/>
        </p:spPr>
        <p:txBody>
          <a:bodyPr wrap="none" rtlCol="0">
            <a:noAutofit/>
          </a:bodyPr>
          <a:lstStyle/>
          <a:p>
            <a:pPr algn="l"/>
            <a:r>
              <a:rPr sz="3200" dirty="0">
                <a:solidFill>
                  <a:schemeClr val="tx1">
                    <a:lumMod val="75000"/>
                    <a:lumOff val="25000"/>
                  </a:schemeClr>
                </a:solidFill>
                <a:cs typeface="+mn-ea"/>
                <a:sym typeface="+mn-lt"/>
              </a:rPr>
              <a:t>免修</a:t>
            </a:r>
            <a:r>
              <a:rPr lang="zh-CN" sz="3200" dirty="0">
                <a:solidFill>
                  <a:schemeClr val="tx1">
                    <a:lumMod val="75000"/>
                    <a:lumOff val="25000"/>
                  </a:schemeClr>
                </a:solidFill>
                <a:cs typeface="+mn-ea"/>
                <a:sym typeface="+mn-lt"/>
              </a:rPr>
              <a:t>免考</a:t>
            </a:r>
            <a:r>
              <a:rPr sz="3200" dirty="0">
                <a:solidFill>
                  <a:schemeClr val="tx1">
                    <a:lumMod val="75000"/>
                    <a:lumOff val="25000"/>
                  </a:schemeClr>
                </a:solidFill>
                <a:cs typeface="+mn-ea"/>
                <a:sym typeface="+mn-lt"/>
              </a:rPr>
              <a:t>申报对象</a:t>
            </a:r>
            <a:endParaRPr sz="4400" dirty="0">
              <a:solidFill>
                <a:schemeClr val="tx1">
                  <a:lumMod val="75000"/>
                  <a:lumOff val="25000"/>
                </a:schemeClr>
              </a:solidFill>
              <a:cs typeface="+mn-ea"/>
              <a:sym typeface="+mn-lt"/>
            </a:endParaRPr>
          </a:p>
          <a:p>
            <a:endParaRPr lang="zh-CN" altLang="en-US" sz="4400" dirty="0">
              <a:solidFill>
                <a:srgbClr val="1F355E"/>
              </a:solidFill>
              <a:cs typeface="+mn-ea"/>
              <a:sym typeface="+mn-lt"/>
            </a:endParaRPr>
          </a:p>
        </p:txBody>
      </p:sp>
      <p:sp>
        <p:nvSpPr>
          <p:cNvPr id="36" name="文本框 35"/>
          <p:cNvSpPr txBox="1"/>
          <p:nvPr/>
        </p:nvSpPr>
        <p:spPr>
          <a:xfrm>
            <a:off x="786765" y="2447290"/>
            <a:ext cx="5835015" cy="3875405"/>
          </a:xfrm>
          <a:prstGeom prst="rect">
            <a:avLst/>
          </a:prstGeom>
          <a:noFill/>
        </p:spPr>
        <p:txBody>
          <a:bodyPr wrap="square" rtlCol="0">
            <a:noAutofit/>
          </a:bodyPr>
          <a:lstStyle/>
          <a:p>
            <a:pPr indent="0" fontAlgn="auto">
              <a:lnSpc>
                <a:spcPct val="150000"/>
              </a:lnSpc>
            </a:pPr>
            <a:r>
              <a:rPr lang="en-US" sz="1600" dirty="0">
                <a:solidFill>
                  <a:schemeClr val="tx1">
                    <a:lumMod val="75000"/>
                    <a:lumOff val="25000"/>
                  </a:schemeClr>
                </a:solidFill>
                <a:cs typeface="+mn-ea"/>
                <a:sym typeface="+mn-lt"/>
              </a:rPr>
              <a:t>      </a:t>
            </a:r>
            <a:r>
              <a:rPr lang="en-US" sz="2000" dirty="0">
                <a:solidFill>
                  <a:schemeClr val="tx1">
                    <a:lumMod val="75000"/>
                    <a:lumOff val="25000"/>
                  </a:schemeClr>
                </a:solidFill>
                <a:cs typeface="+mn-ea"/>
                <a:sym typeface="+mn-lt"/>
              </a:rPr>
              <a:t>    </a:t>
            </a:r>
            <a:r>
              <a:rPr sz="2400" dirty="0">
                <a:solidFill>
                  <a:schemeClr val="tx1">
                    <a:lumMod val="75000"/>
                    <a:lumOff val="25000"/>
                  </a:schemeClr>
                </a:solidFill>
                <a:cs typeface="+mn-ea"/>
                <a:sym typeface="+mn-lt"/>
              </a:rPr>
              <a:t>原则上为</a:t>
            </a:r>
            <a:r>
              <a:rPr sz="2400" u="sng" dirty="0">
                <a:solidFill>
                  <a:srgbClr val="FF0000"/>
                </a:solidFill>
                <a:cs typeface="+mn-ea"/>
                <a:sym typeface="+mn-lt"/>
              </a:rPr>
              <a:t>2022春至2023春入学</a:t>
            </a:r>
            <a:r>
              <a:rPr sz="2400" dirty="0">
                <a:solidFill>
                  <a:schemeClr val="tx1">
                    <a:lumMod val="75000"/>
                    <a:lumOff val="25000"/>
                  </a:schemeClr>
                </a:solidFill>
                <a:cs typeface="+mn-ea"/>
                <a:sym typeface="+mn-lt"/>
              </a:rPr>
              <a:t>的开放教育本、专科各专业</a:t>
            </a:r>
            <a:r>
              <a:rPr lang="zh-CN" sz="2400" dirty="0">
                <a:solidFill>
                  <a:schemeClr val="tx1">
                    <a:lumMod val="75000"/>
                    <a:lumOff val="25000"/>
                  </a:schemeClr>
                </a:solidFill>
                <a:cs typeface="+mn-ea"/>
                <a:sym typeface="+mn-lt"/>
              </a:rPr>
              <a:t>、</a:t>
            </a:r>
            <a:r>
              <a:rPr sz="2400" dirty="0">
                <a:solidFill>
                  <a:schemeClr val="tx1">
                    <a:lumMod val="75000"/>
                    <a:lumOff val="25000"/>
                  </a:schemeClr>
                </a:solidFill>
                <a:cs typeface="+mn-ea"/>
                <a:sym typeface="+mn-lt"/>
              </a:rPr>
              <a:t>且符合《关于印发&lt;国家开放大学本专科专业课程免修、免考管理暂行办法&gt;的通知》</a:t>
            </a:r>
            <a:r>
              <a:rPr lang="zh-CN" sz="2400" dirty="0">
                <a:solidFill>
                  <a:schemeClr val="tx1">
                    <a:lumMod val="75000"/>
                    <a:lumOff val="25000"/>
                  </a:schemeClr>
                </a:solidFill>
                <a:cs typeface="+mn-ea"/>
                <a:sym typeface="+mn-lt"/>
              </a:rPr>
              <a:t>（</a:t>
            </a:r>
            <a:r>
              <a:rPr sz="2400" dirty="0">
                <a:solidFill>
                  <a:schemeClr val="tx1">
                    <a:lumMod val="75000"/>
                    <a:lumOff val="25000"/>
                  </a:schemeClr>
                </a:solidFill>
                <a:cs typeface="+mn-ea"/>
                <a:sym typeface="+mn-lt"/>
              </a:rPr>
              <a:t>国开</a:t>
            </a:r>
            <a:r>
              <a:rPr lang="en-US" sz="2400" dirty="0">
                <a:solidFill>
                  <a:schemeClr val="tx1">
                    <a:lumMod val="75000"/>
                    <a:lumOff val="25000"/>
                  </a:schemeClr>
                </a:solidFill>
                <a:cs typeface="+mn-ea"/>
                <a:sym typeface="+mn-lt"/>
              </a:rPr>
              <a:t>[</a:t>
            </a:r>
            <a:r>
              <a:rPr sz="2400" dirty="0">
                <a:solidFill>
                  <a:schemeClr val="tx1">
                    <a:lumMod val="75000"/>
                    <a:lumOff val="25000"/>
                  </a:schemeClr>
                </a:solidFill>
                <a:cs typeface="+mn-ea"/>
                <a:sym typeface="+mn-lt"/>
              </a:rPr>
              <a:t>2022</a:t>
            </a:r>
            <a:r>
              <a:rPr lang="en-US" sz="2400" dirty="0">
                <a:solidFill>
                  <a:schemeClr val="tx1">
                    <a:lumMod val="75000"/>
                    <a:lumOff val="25000"/>
                  </a:schemeClr>
                </a:solidFill>
                <a:cs typeface="+mn-ea"/>
                <a:sym typeface="+mn-lt"/>
              </a:rPr>
              <a:t>]</a:t>
            </a:r>
            <a:r>
              <a:rPr sz="2400" dirty="0">
                <a:solidFill>
                  <a:schemeClr val="tx1">
                    <a:lumMod val="75000"/>
                    <a:lumOff val="25000"/>
                  </a:schemeClr>
                </a:solidFill>
                <a:cs typeface="+mn-ea"/>
                <a:sym typeface="+mn-lt"/>
              </a:rPr>
              <a:t>3号</a:t>
            </a:r>
            <a:r>
              <a:rPr lang="zh-CN" sz="2400" dirty="0">
                <a:solidFill>
                  <a:schemeClr val="tx1">
                    <a:lumMod val="75000"/>
                    <a:lumOff val="25000"/>
                  </a:schemeClr>
                </a:solidFill>
                <a:cs typeface="+mn-ea"/>
                <a:sym typeface="+mn-lt"/>
              </a:rPr>
              <a:t>）</a:t>
            </a:r>
            <a:r>
              <a:rPr sz="2400" dirty="0">
                <a:solidFill>
                  <a:schemeClr val="tx1">
                    <a:lumMod val="75000"/>
                    <a:lumOff val="25000"/>
                  </a:schemeClr>
                </a:solidFill>
                <a:cs typeface="+mn-ea"/>
                <a:sym typeface="+mn-lt"/>
              </a:rPr>
              <a:t>文件</a:t>
            </a:r>
            <a:r>
              <a:rPr lang="zh-CN" sz="2400" dirty="0">
                <a:solidFill>
                  <a:schemeClr val="tx1">
                    <a:lumMod val="75000"/>
                    <a:lumOff val="25000"/>
                  </a:schemeClr>
                </a:solidFill>
                <a:cs typeface="+mn-ea"/>
                <a:sym typeface="+mn-lt"/>
              </a:rPr>
              <a:t>（</a:t>
            </a:r>
            <a:r>
              <a:rPr sz="2400" dirty="0">
                <a:solidFill>
                  <a:schemeClr val="tx1">
                    <a:lumMod val="75000"/>
                    <a:lumOff val="25000"/>
                  </a:schemeClr>
                </a:solidFill>
                <a:cs typeface="+mn-ea"/>
                <a:sym typeface="+mn-lt"/>
              </a:rPr>
              <a:t>附件1</a:t>
            </a:r>
            <a:r>
              <a:rPr lang="zh-CN" sz="2400" dirty="0">
                <a:solidFill>
                  <a:schemeClr val="tx1">
                    <a:lumMod val="75000"/>
                    <a:lumOff val="25000"/>
                  </a:schemeClr>
                </a:solidFill>
                <a:cs typeface="+mn-ea"/>
                <a:sym typeface="+mn-lt"/>
              </a:rPr>
              <a:t>）</a:t>
            </a:r>
            <a:r>
              <a:rPr sz="2400" dirty="0">
                <a:solidFill>
                  <a:schemeClr val="tx1">
                    <a:lumMod val="75000"/>
                    <a:lumOff val="25000"/>
                  </a:schemeClr>
                </a:solidFill>
                <a:cs typeface="+mn-ea"/>
                <a:sym typeface="+mn-lt"/>
              </a:rPr>
              <a:t>规定的申报条件的学员。</a:t>
            </a:r>
            <a:endParaRPr lang="en-US" altLang="zh-CN" sz="2400" dirty="0">
              <a:solidFill>
                <a:schemeClr val="tx1">
                  <a:lumMod val="75000"/>
                  <a:lumOff val="25000"/>
                </a:schemeClr>
              </a:solidFill>
              <a:cs typeface="+mn-ea"/>
              <a:sym typeface="+mn-lt"/>
            </a:endParaRPr>
          </a:p>
        </p:txBody>
      </p:sp>
      <p:grpSp>
        <p:nvGrpSpPr>
          <p:cNvPr id="13" name="组合 12"/>
          <p:cNvGrpSpPr/>
          <p:nvPr/>
        </p:nvGrpSpPr>
        <p:grpSpPr>
          <a:xfrm>
            <a:off x="1456941" y="2597232"/>
            <a:ext cx="1516417" cy="73293"/>
            <a:chOff x="3983156" y="2850918"/>
            <a:chExt cx="4235017" cy="57942"/>
          </a:xfrm>
        </p:grpSpPr>
        <p:cxnSp>
          <p:nvCxnSpPr>
            <p:cNvPr id="14" name="直接连接符 13"/>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983156"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858760" y="1169670"/>
            <a:ext cx="2763520" cy="4824095"/>
            <a:chOff x="5010121" y="1074655"/>
            <a:chExt cx="5509149" cy="4824042"/>
          </a:xfrm>
        </p:grpSpPr>
        <p:sp>
          <p:nvSpPr>
            <p:cNvPr id="24" name="任意多边形 5"/>
            <p:cNvSpPr/>
            <p:nvPr/>
          </p:nvSpPr>
          <p:spPr>
            <a:xfrm rot="3190713">
              <a:off x="5483610" y="1083158"/>
              <a:ext cx="4824042" cy="4807035"/>
            </a:xfrm>
            <a:custGeom>
              <a:avLst/>
              <a:gdLst>
                <a:gd name="connsiteX0" fmla="*/ 314591 w 6335926"/>
                <a:gd name="connsiteY0" fmla="*/ 5732439 h 6313590"/>
                <a:gd name="connsiteX1" fmla="*/ 314591 w 6335926"/>
                <a:gd name="connsiteY1" fmla="*/ 5732440 h 6313590"/>
                <a:gd name="connsiteX2" fmla="*/ 314591 w 6335926"/>
                <a:gd name="connsiteY2" fmla="*/ 5732440 h 6313590"/>
                <a:gd name="connsiteX3" fmla="*/ 269891 w 6335926"/>
                <a:gd name="connsiteY3" fmla="*/ 3954285 h 6313590"/>
                <a:gd name="connsiteX4" fmla="*/ 581150 w 6335926"/>
                <a:gd name="connsiteY4" fmla="*/ 3627665 h 6313590"/>
                <a:gd name="connsiteX5" fmla="*/ 1869245 w 6335926"/>
                <a:gd name="connsiteY5" fmla="*/ 2339683 h 6313590"/>
                <a:gd name="connsiteX6" fmla="*/ 3394503 w 6335926"/>
                <a:gd name="connsiteY6" fmla="*/ 201296 h 6313590"/>
                <a:gd name="connsiteX7" fmla="*/ 3473469 w 6335926"/>
                <a:gd name="connsiteY7" fmla="*/ 164261 h 6313590"/>
                <a:gd name="connsiteX8" fmla="*/ 3476968 w 6335926"/>
                <a:gd name="connsiteY8" fmla="*/ 162307 h 6313590"/>
                <a:gd name="connsiteX9" fmla="*/ 3483389 w 6335926"/>
                <a:gd name="connsiteY9" fmla="*/ 159608 h 6313590"/>
                <a:gd name="connsiteX10" fmla="*/ 3507940 w 6335926"/>
                <a:gd name="connsiteY10" fmla="*/ 148094 h 6313590"/>
                <a:gd name="connsiteX11" fmla="*/ 3535958 w 6335926"/>
                <a:gd name="connsiteY11" fmla="*/ 137511 h 6313590"/>
                <a:gd name="connsiteX12" fmla="*/ 3624662 w 6335926"/>
                <a:gd name="connsiteY12" fmla="*/ 100223 h 6313590"/>
                <a:gd name="connsiteX13" fmla="*/ 3941559 w 6335926"/>
                <a:gd name="connsiteY13" fmla="*/ 22567 h 6313590"/>
                <a:gd name="connsiteX14" fmla="*/ 4045601 w 6335926"/>
                <a:gd name="connsiteY14" fmla="*/ 12919 h 6313590"/>
                <a:gd name="connsiteX15" fmla="*/ 4051255 w 6335926"/>
                <a:gd name="connsiteY15" fmla="*/ 12113 h 6313590"/>
                <a:gd name="connsiteX16" fmla="*/ 4067503 w 6335926"/>
                <a:gd name="connsiteY16" fmla="*/ 10888 h 6313590"/>
                <a:gd name="connsiteX17" fmla="*/ 4108261 w 6335926"/>
                <a:gd name="connsiteY17" fmla="*/ 7108 h 6313590"/>
                <a:gd name="connsiteX18" fmla="*/ 4117473 w 6335926"/>
                <a:gd name="connsiteY18" fmla="*/ 7119 h 6313590"/>
                <a:gd name="connsiteX19" fmla="*/ 4211846 w 6335926"/>
                <a:gd name="connsiteY19" fmla="*/ 0 h 6313590"/>
                <a:gd name="connsiteX20" fmla="*/ 4237822 w 6335926"/>
                <a:gd name="connsiteY20" fmla="*/ 7257 h 6313590"/>
                <a:gd name="connsiteX21" fmla="*/ 4278799 w 6335926"/>
                <a:gd name="connsiteY21" fmla="*/ 7304 h 6313590"/>
                <a:gd name="connsiteX22" fmla="*/ 5474910 w 6335926"/>
                <a:gd name="connsiteY22" fmla="*/ 451771 h 6313590"/>
                <a:gd name="connsiteX23" fmla="*/ 6315324 w 6335926"/>
                <a:gd name="connsiteY23" fmla="*/ 2287326 h 6313590"/>
                <a:gd name="connsiteX24" fmla="*/ 6306435 w 6335926"/>
                <a:gd name="connsiteY24" fmla="*/ 2326405 h 6313590"/>
                <a:gd name="connsiteX25" fmla="*/ 6307089 w 6335926"/>
                <a:gd name="connsiteY25" fmla="*/ 2342165 h 6313590"/>
                <a:gd name="connsiteX26" fmla="*/ 5609975 w 6335926"/>
                <a:gd name="connsiteY26" fmla="*/ 3937618 h 6313590"/>
                <a:gd name="connsiteX27" fmla="*/ 5496005 w 6335926"/>
                <a:gd name="connsiteY27" fmla="*/ 4021872 h 6313590"/>
                <a:gd name="connsiteX28" fmla="*/ 5329967 w 6335926"/>
                <a:gd name="connsiteY28" fmla="*/ 4173179 h 6313590"/>
                <a:gd name="connsiteX29" fmla="*/ 2419365 w 6335926"/>
                <a:gd name="connsiteY29" fmla="*/ 5998998 h 6313590"/>
                <a:gd name="connsiteX30" fmla="*/ 414686 w 6335926"/>
                <a:gd name="connsiteY30" fmla="*/ 5848921 h 6313590"/>
                <a:gd name="connsiteX31" fmla="*/ 314591 w 6335926"/>
                <a:gd name="connsiteY31" fmla="*/ 5732440 h 6313590"/>
                <a:gd name="connsiteX32" fmla="*/ 226739 w 6335926"/>
                <a:gd name="connsiteY32" fmla="*/ 5606467 h 6313590"/>
                <a:gd name="connsiteX33" fmla="*/ 269891 w 6335926"/>
                <a:gd name="connsiteY33" fmla="*/ 3954285 h 6313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35926" h="6313590">
                  <a:moveTo>
                    <a:pt x="314591" y="5732439"/>
                  </a:moveTo>
                  <a:lnTo>
                    <a:pt x="314591" y="5732440"/>
                  </a:lnTo>
                  <a:lnTo>
                    <a:pt x="314591" y="5732440"/>
                  </a:lnTo>
                  <a:close/>
                  <a:moveTo>
                    <a:pt x="269891" y="3954285"/>
                  </a:moveTo>
                  <a:cubicBezTo>
                    <a:pt x="354416" y="3833302"/>
                    <a:pt x="458371" y="3722842"/>
                    <a:pt x="581150" y="3627665"/>
                  </a:cubicBezTo>
                  <a:lnTo>
                    <a:pt x="1869245" y="2339683"/>
                  </a:lnTo>
                  <a:cubicBezTo>
                    <a:pt x="2401290" y="1927251"/>
                    <a:pt x="2446765" y="691800"/>
                    <a:pt x="3394503" y="201296"/>
                  </a:cubicBezTo>
                  <a:lnTo>
                    <a:pt x="3473469" y="164261"/>
                  </a:lnTo>
                  <a:lnTo>
                    <a:pt x="3476968" y="162307"/>
                  </a:lnTo>
                  <a:lnTo>
                    <a:pt x="3483389" y="159608"/>
                  </a:lnTo>
                  <a:lnTo>
                    <a:pt x="3507940" y="148094"/>
                  </a:lnTo>
                  <a:lnTo>
                    <a:pt x="3535958" y="137511"/>
                  </a:lnTo>
                  <a:lnTo>
                    <a:pt x="3624662" y="100223"/>
                  </a:lnTo>
                  <a:cubicBezTo>
                    <a:pt x="3725792" y="63989"/>
                    <a:pt x="3831980" y="38079"/>
                    <a:pt x="3941559" y="22567"/>
                  </a:cubicBezTo>
                  <a:lnTo>
                    <a:pt x="4045601" y="12919"/>
                  </a:lnTo>
                  <a:lnTo>
                    <a:pt x="4051255" y="12113"/>
                  </a:lnTo>
                  <a:lnTo>
                    <a:pt x="4067503" y="10888"/>
                  </a:lnTo>
                  <a:lnTo>
                    <a:pt x="4108261" y="7108"/>
                  </a:lnTo>
                  <a:lnTo>
                    <a:pt x="4117473" y="7119"/>
                  </a:lnTo>
                  <a:lnTo>
                    <a:pt x="4211846" y="0"/>
                  </a:lnTo>
                  <a:lnTo>
                    <a:pt x="4237822" y="7257"/>
                  </a:lnTo>
                  <a:lnTo>
                    <a:pt x="4278799" y="7304"/>
                  </a:lnTo>
                  <a:cubicBezTo>
                    <a:pt x="4680223" y="26070"/>
                    <a:pt x="5102756" y="173147"/>
                    <a:pt x="5474910" y="451771"/>
                  </a:cubicBezTo>
                  <a:cubicBezTo>
                    <a:pt x="6112888" y="929412"/>
                    <a:pt x="6421621" y="1657986"/>
                    <a:pt x="6315324" y="2287326"/>
                  </a:cubicBezTo>
                  <a:lnTo>
                    <a:pt x="6306435" y="2326405"/>
                  </a:lnTo>
                  <a:lnTo>
                    <a:pt x="6307089" y="2342165"/>
                  </a:lnTo>
                  <a:cubicBezTo>
                    <a:pt x="6307089" y="3006304"/>
                    <a:pt x="6030564" y="3591852"/>
                    <a:pt x="5609975" y="3937618"/>
                  </a:cubicBezTo>
                  <a:lnTo>
                    <a:pt x="5496005" y="4021872"/>
                  </a:lnTo>
                  <a:lnTo>
                    <a:pt x="5329967" y="4173179"/>
                  </a:lnTo>
                  <a:cubicBezTo>
                    <a:pt x="4274659" y="5080379"/>
                    <a:pt x="2743541" y="5747702"/>
                    <a:pt x="2419365" y="5998998"/>
                  </a:cubicBezTo>
                  <a:cubicBezTo>
                    <a:pt x="1805466" y="6474882"/>
                    <a:pt x="938869" y="6399733"/>
                    <a:pt x="414686" y="5848921"/>
                  </a:cubicBezTo>
                  <a:lnTo>
                    <a:pt x="314591" y="5732440"/>
                  </a:lnTo>
                  <a:lnTo>
                    <a:pt x="226739" y="5606467"/>
                  </a:lnTo>
                  <a:cubicBezTo>
                    <a:pt x="-95459" y="5090509"/>
                    <a:pt x="-68212" y="4438216"/>
                    <a:pt x="269891" y="3954285"/>
                  </a:cubicBezTo>
                  <a:close/>
                </a:path>
              </a:pathLst>
            </a:custGeom>
            <a:blipFill dpi="0" rotWithShape="0">
              <a:blip r:embed="rId1">
                <a:extLst>
                  <a:ext uri="{BEBA8EAE-BF5A-486C-A8C5-ECC9F3942E4B}">
                    <a14:imgProps xmlns:a14="http://schemas.microsoft.com/office/drawing/2010/main">
                      <a14:imgLayer r:embed="rId2">
                        <a14:imgEffect>
                          <a14:brightnessContrast bright="3000"/>
                        </a14:imgEffect>
                        <a14:imgEffect>
                          <a14:sharpenSoften amount="10000"/>
                        </a14:imgEffect>
                      </a14:imgLayer>
                    </a14:imgProps>
                  </a:ext>
                </a:extLst>
              </a:blip>
              <a:srcRect/>
              <a:stretch>
                <a:fillRect/>
              </a:stretch>
            </a:blip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grpSp>
          <p:nvGrpSpPr>
            <p:cNvPr id="3" name="组合 2"/>
            <p:cNvGrpSpPr/>
            <p:nvPr/>
          </p:nvGrpSpPr>
          <p:grpSpPr>
            <a:xfrm>
              <a:off x="5010121" y="2429590"/>
              <a:ext cx="5509149" cy="2734186"/>
              <a:chOff x="5010121" y="2429590"/>
              <a:chExt cx="5509149" cy="2734186"/>
            </a:xfrm>
          </p:grpSpPr>
          <p:sp>
            <p:nvSpPr>
              <p:cNvPr id="23" name="椭圆 22"/>
              <p:cNvSpPr/>
              <p:nvPr/>
            </p:nvSpPr>
            <p:spPr>
              <a:xfrm rot="16200000">
                <a:off x="10090336" y="2379699"/>
                <a:ext cx="379043" cy="478825"/>
              </a:xfrm>
              <a:prstGeom prst="ellipse">
                <a:avLst/>
              </a:prstGeom>
              <a:solidFill>
                <a:srgbClr val="C0E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grpSp>
            <p:nvGrpSpPr>
              <p:cNvPr id="18" name="组合 17"/>
              <p:cNvGrpSpPr/>
              <p:nvPr/>
            </p:nvGrpSpPr>
            <p:grpSpPr>
              <a:xfrm>
                <a:off x="5010121" y="4846179"/>
                <a:ext cx="1516417" cy="73293"/>
                <a:chOff x="3983156" y="2850918"/>
                <a:chExt cx="4235017" cy="57942"/>
              </a:xfrm>
            </p:grpSpPr>
            <p:cxnSp>
              <p:nvCxnSpPr>
                <p:cNvPr id="19" name="直接连接符 18"/>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
            <p:nvSpPr>
              <p:cNvPr id="21" name="椭圆 20"/>
              <p:cNvSpPr/>
              <p:nvPr/>
            </p:nvSpPr>
            <p:spPr>
              <a:xfrm rot="16200000">
                <a:off x="5827899" y="4238406"/>
                <a:ext cx="379043" cy="478825"/>
              </a:xfrm>
              <a:prstGeom prst="ellipse">
                <a:avLst/>
              </a:prstGeom>
              <a:solidFill>
                <a:srgbClr val="6FB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sp>
            <p:nvSpPr>
              <p:cNvPr id="22" name="椭圆 21"/>
              <p:cNvSpPr/>
              <p:nvPr/>
            </p:nvSpPr>
            <p:spPr>
              <a:xfrm>
                <a:off x="6096000" y="3791862"/>
                <a:ext cx="1371914" cy="1371914"/>
              </a:xfrm>
              <a:prstGeom prst="ellipse">
                <a:avLst/>
              </a:prstGeom>
              <a:solidFill>
                <a:srgbClr val="1F355E"/>
              </a:solidFill>
              <a:ln>
                <a:noFill/>
              </a:ln>
              <a:effectLst>
                <a:innerShdw blurRad="63500" dist="508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cs typeface="+mn-ea"/>
                    <a:sym typeface="+mn-lt"/>
                  </a:rPr>
                  <a:t>Review</a:t>
                </a:r>
                <a:endParaRPr lang="zh-CN" altLang="en-US" sz="2800" dirty="0">
                  <a:cs typeface="+mn-ea"/>
                  <a:sym typeface="+mn-lt"/>
                </a:endParaRPr>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16200000">
            <a:off x="6479513" y="2155697"/>
            <a:ext cx="379043" cy="478825"/>
          </a:xfrm>
          <a:prstGeom prst="ellipse">
            <a:avLst/>
          </a:prstGeom>
          <a:solidFill>
            <a:srgbClr val="C0E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sp>
        <p:nvSpPr>
          <p:cNvPr id="2" name="椭圆 1"/>
          <p:cNvSpPr/>
          <p:nvPr/>
        </p:nvSpPr>
        <p:spPr>
          <a:xfrm>
            <a:off x="5410042" y="2138873"/>
            <a:ext cx="1371914" cy="1371914"/>
          </a:xfrm>
          <a:prstGeom prst="ellipse">
            <a:avLst/>
          </a:pr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cs typeface="+mn-ea"/>
                <a:sym typeface="+mn-lt"/>
              </a:rPr>
              <a:t>02</a:t>
            </a:r>
            <a:endParaRPr lang="zh-CN" altLang="en-US" sz="5400" dirty="0">
              <a:cs typeface="+mn-ea"/>
              <a:sym typeface="+mn-lt"/>
            </a:endParaRPr>
          </a:p>
        </p:txBody>
      </p:sp>
      <p:sp>
        <p:nvSpPr>
          <p:cNvPr id="3" name="文本框 2"/>
          <p:cNvSpPr txBox="1"/>
          <p:nvPr/>
        </p:nvSpPr>
        <p:spPr>
          <a:xfrm>
            <a:off x="4453790" y="3889828"/>
            <a:ext cx="3434080" cy="583565"/>
          </a:xfrm>
          <a:prstGeom prst="rect">
            <a:avLst/>
          </a:prstGeom>
          <a:noFill/>
        </p:spPr>
        <p:txBody>
          <a:bodyPr wrap="none" rtlCol="0">
            <a:spAutoFit/>
          </a:bodyPr>
          <a:lstStyle/>
          <a:p>
            <a:r>
              <a:rPr lang="zh-CN" altLang="en-US" sz="3200" dirty="0">
                <a:solidFill>
                  <a:srgbClr val="1F355E"/>
                </a:solidFill>
                <a:cs typeface="+mn-ea"/>
                <a:sym typeface="+mn-lt"/>
              </a:rPr>
              <a:t>免修免考学分费用</a:t>
            </a:r>
            <a:endParaRPr lang="zh-CN" altLang="en-US" sz="3200" dirty="0">
              <a:solidFill>
                <a:srgbClr val="1F355E"/>
              </a:solidFill>
              <a:cs typeface="+mn-ea"/>
              <a:sym typeface="+mn-lt"/>
            </a:endParaRPr>
          </a:p>
        </p:txBody>
      </p:sp>
      <p:grpSp>
        <p:nvGrpSpPr>
          <p:cNvPr id="5" name="组合 4"/>
          <p:cNvGrpSpPr/>
          <p:nvPr/>
        </p:nvGrpSpPr>
        <p:grpSpPr>
          <a:xfrm>
            <a:off x="2787352" y="3579141"/>
            <a:ext cx="1516417" cy="73293"/>
            <a:chOff x="3983156" y="2850918"/>
            <a:chExt cx="4235017" cy="57942"/>
          </a:xfrm>
        </p:grpSpPr>
        <p:cxnSp>
          <p:nvCxnSpPr>
            <p:cNvPr id="6" name="直接连接符 5"/>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
        <p:nvSpPr>
          <p:cNvPr id="11" name="椭圆 10"/>
          <p:cNvSpPr/>
          <p:nvPr/>
        </p:nvSpPr>
        <p:spPr>
          <a:xfrm rot="16200000">
            <a:off x="5333442" y="3081852"/>
            <a:ext cx="379043" cy="478825"/>
          </a:xfrm>
          <a:prstGeom prst="ellipse">
            <a:avLst/>
          </a:prstGeom>
          <a:solidFill>
            <a:srgbClr val="6FB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grpSp>
        <p:nvGrpSpPr>
          <p:cNvPr id="12" name="组合 11"/>
          <p:cNvGrpSpPr/>
          <p:nvPr/>
        </p:nvGrpSpPr>
        <p:grpSpPr>
          <a:xfrm>
            <a:off x="7888233" y="3579141"/>
            <a:ext cx="1516417" cy="73293"/>
            <a:chOff x="3983156" y="2850918"/>
            <a:chExt cx="4235017" cy="57942"/>
          </a:xfrm>
        </p:grpSpPr>
        <p:cxnSp>
          <p:nvCxnSpPr>
            <p:cNvPr id="13" name="直接连接符 12"/>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735965" y="2359660"/>
            <a:ext cx="6113145" cy="2861310"/>
          </a:xfrm>
          <a:prstGeom prst="rect">
            <a:avLst/>
          </a:prstGeom>
          <a:noFill/>
        </p:spPr>
        <p:txBody>
          <a:bodyPr wrap="square" rtlCol="0">
            <a:spAutoFit/>
          </a:bodyPr>
          <a:lstStyle/>
          <a:p>
            <a:pPr indent="0" fontAlgn="auto">
              <a:lnSpc>
                <a:spcPct val="150000"/>
              </a:lnSpc>
            </a:pPr>
            <a:r>
              <a:rPr lang="en-US" sz="2400" dirty="0">
                <a:solidFill>
                  <a:schemeClr val="tx1">
                    <a:lumMod val="75000"/>
                    <a:lumOff val="25000"/>
                  </a:schemeClr>
                </a:solidFill>
                <a:cs typeface="+mn-ea"/>
                <a:sym typeface="+mn-lt"/>
              </a:rPr>
              <a:t>       </a:t>
            </a:r>
            <a:r>
              <a:rPr sz="2400" dirty="0">
                <a:solidFill>
                  <a:schemeClr val="tx1">
                    <a:lumMod val="75000"/>
                    <a:lumOff val="25000"/>
                  </a:schemeClr>
                </a:solidFill>
                <a:cs typeface="+mn-ea"/>
                <a:sym typeface="+mn-lt"/>
              </a:rPr>
              <a:t>根据《关于印发&lt;国家开放大学本专科专业课程免修、免考管理暂行办法&gt;的通知》(国开教[2022]3号)文件要求，</a:t>
            </a:r>
            <a:r>
              <a:rPr sz="2400" u="sng" dirty="0">
                <a:solidFill>
                  <a:srgbClr val="FF0000"/>
                </a:solidFill>
                <a:cs typeface="+mn-ea"/>
                <a:sym typeface="+mn-lt"/>
              </a:rPr>
              <a:t>原则上免修、免考获得课程学分，不免课程学分费，课程学分费收费按学生注册入学时收费标准执行</a:t>
            </a:r>
            <a:r>
              <a:rPr sz="1600" u="sng" dirty="0">
                <a:solidFill>
                  <a:srgbClr val="FF0000"/>
                </a:solidFill>
                <a:cs typeface="+mn-ea"/>
                <a:sym typeface="+mn-lt"/>
              </a:rPr>
              <a:t>。</a:t>
            </a:r>
            <a:endParaRPr sz="1600" u="sng" dirty="0">
              <a:solidFill>
                <a:srgbClr val="FF0000"/>
              </a:solidFill>
              <a:cs typeface="+mn-ea"/>
              <a:sym typeface="+mn-lt"/>
            </a:endParaRPr>
          </a:p>
        </p:txBody>
      </p:sp>
      <p:grpSp>
        <p:nvGrpSpPr>
          <p:cNvPr id="4" name="组合 3"/>
          <p:cNvGrpSpPr/>
          <p:nvPr/>
        </p:nvGrpSpPr>
        <p:grpSpPr>
          <a:xfrm>
            <a:off x="7127875" y="1395095"/>
            <a:ext cx="3689985" cy="3246755"/>
            <a:chOff x="1458311" y="1394945"/>
            <a:chExt cx="5120519" cy="3668770"/>
          </a:xfrm>
        </p:grpSpPr>
        <p:grpSp>
          <p:nvGrpSpPr>
            <p:cNvPr id="15" name="组合 14"/>
            <p:cNvGrpSpPr/>
            <p:nvPr/>
          </p:nvGrpSpPr>
          <p:grpSpPr>
            <a:xfrm>
              <a:off x="1458311" y="1807435"/>
              <a:ext cx="4561840" cy="3256280"/>
              <a:chOff x="5906940" y="2262883"/>
              <a:chExt cx="4561840" cy="3256280"/>
            </a:xfrm>
          </p:grpSpPr>
          <p:grpSp>
            <p:nvGrpSpPr>
              <p:cNvPr id="14" name="组合 13"/>
              <p:cNvGrpSpPr/>
              <p:nvPr/>
            </p:nvGrpSpPr>
            <p:grpSpPr>
              <a:xfrm>
                <a:off x="5906940" y="2345857"/>
                <a:ext cx="4412547" cy="2546880"/>
                <a:chOff x="5906940" y="2345857"/>
                <a:chExt cx="4412547" cy="2546880"/>
              </a:xfrm>
            </p:grpSpPr>
            <p:pic>
              <p:nvPicPr>
                <p:cNvPr id="13" name="图片 12"/>
                <p:cNvPicPr>
                  <a:picLocks noChangeAspect="1"/>
                </p:cNvPicPr>
                <p:nvPr/>
              </p:nvPicPr>
              <p:blipFill>
                <a:blip r:embed="rId1"/>
                <a:stretch>
                  <a:fillRect/>
                </a:stretch>
              </p:blipFill>
              <p:spPr>
                <a:xfrm>
                  <a:off x="5906940" y="2345857"/>
                  <a:ext cx="4412547" cy="2546880"/>
                </a:xfrm>
                <a:prstGeom prst="rect">
                  <a:avLst/>
                </a:prstGeom>
              </p:spPr>
            </p:pic>
            <p:sp>
              <p:nvSpPr>
                <p:cNvPr id="10" name="矩形 9"/>
                <p:cNvSpPr/>
                <p:nvPr/>
              </p:nvSpPr>
              <p:spPr>
                <a:xfrm>
                  <a:off x="5924474" y="2355466"/>
                  <a:ext cx="4377479" cy="252766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1945" y="2262883"/>
                <a:ext cx="3886835" cy="3256280"/>
              </a:xfrm>
              <a:prstGeom prst="rect">
                <a:avLst/>
              </a:prstGeom>
            </p:spPr>
          </p:pic>
        </p:grpSp>
        <p:grpSp>
          <p:nvGrpSpPr>
            <p:cNvPr id="2" name="组合 1"/>
            <p:cNvGrpSpPr/>
            <p:nvPr/>
          </p:nvGrpSpPr>
          <p:grpSpPr>
            <a:xfrm>
              <a:off x="4951361" y="1394945"/>
              <a:ext cx="1627469" cy="1670999"/>
              <a:chOff x="4557661" y="1192048"/>
              <a:chExt cx="2303197" cy="2364801"/>
            </a:xfrm>
          </p:grpSpPr>
          <p:sp>
            <p:nvSpPr>
              <p:cNvPr id="9" name="任意多边形 8"/>
              <p:cNvSpPr/>
              <p:nvPr/>
            </p:nvSpPr>
            <p:spPr>
              <a:xfrm>
                <a:off x="4557661" y="1192048"/>
                <a:ext cx="2177060" cy="2364801"/>
              </a:xfrm>
              <a:custGeom>
                <a:avLst/>
                <a:gdLst>
                  <a:gd name="connsiteX0" fmla="*/ 1305623 w 2611246"/>
                  <a:gd name="connsiteY0" fmla="*/ 0 h 2836429"/>
                  <a:gd name="connsiteX1" fmla="*/ 2611246 w 2611246"/>
                  <a:gd name="connsiteY1" fmla="*/ 1305623 h 2836429"/>
                  <a:gd name="connsiteX2" fmla="*/ 1305623 w 2611246"/>
                  <a:gd name="connsiteY2" fmla="*/ 2611246 h 2836429"/>
                  <a:gd name="connsiteX3" fmla="*/ 1261085 w 2611246"/>
                  <a:gd name="connsiteY3" fmla="*/ 2608997 h 2836429"/>
                  <a:gd name="connsiteX4" fmla="*/ 1119662 w 2611246"/>
                  <a:gd name="connsiteY4" fmla="*/ 2672727 h 2836429"/>
                  <a:gd name="connsiteX5" fmla="*/ 498766 w 2611246"/>
                  <a:gd name="connsiteY5" fmla="*/ 2836429 h 2836429"/>
                  <a:gd name="connsiteX6" fmla="*/ 658426 w 2611246"/>
                  <a:gd name="connsiteY6" fmla="*/ 2465067 h 2836429"/>
                  <a:gd name="connsiteX7" fmla="*/ 663179 w 2611246"/>
                  <a:gd name="connsiteY7" fmla="*/ 2441450 h 2836429"/>
                  <a:gd name="connsiteX8" fmla="*/ 575637 w 2611246"/>
                  <a:gd name="connsiteY8" fmla="*/ 2388266 h 2836429"/>
                  <a:gd name="connsiteX9" fmla="*/ 0 w 2611246"/>
                  <a:gd name="connsiteY9" fmla="*/ 1305623 h 2836429"/>
                  <a:gd name="connsiteX10" fmla="*/ 1305623 w 2611246"/>
                  <a:gd name="connsiteY10" fmla="*/ 0 h 2836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11246" h="2836429">
                    <a:moveTo>
                      <a:pt x="1305623" y="0"/>
                    </a:moveTo>
                    <a:cubicBezTo>
                      <a:pt x="2026699" y="0"/>
                      <a:pt x="2611246" y="584547"/>
                      <a:pt x="2611246" y="1305623"/>
                    </a:cubicBezTo>
                    <a:cubicBezTo>
                      <a:pt x="2611246" y="2026699"/>
                      <a:pt x="2026699" y="2611246"/>
                      <a:pt x="1305623" y="2611246"/>
                    </a:cubicBezTo>
                    <a:lnTo>
                      <a:pt x="1261085" y="2608997"/>
                    </a:lnTo>
                    <a:lnTo>
                      <a:pt x="1119662" y="2672727"/>
                    </a:lnTo>
                    <a:cubicBezTo>
                      <a:pt x="808902" y="2796971"/>
                      <a:pt x="498766" y="2836429"/>
                      <a:pt x="498766" y="2836429"/>
                    </a:cubicBezTo>
                    <a:cubicBezTo>
                      <a:pt x="498766" y="2836429"/>
                      <a:pt x="603617" y="2686865"/>
                      <a:pt x="658426" y="2465067"/>
                    </a:cubicBezTo>
                    <a:lnTo>
                      <a:pt x="663179" y="2441450"/>
                    </a:lnTo>
                    <a:lnTo>
                      <a:pt x="575637" y="2388266"/>
                    </a:lnTo>
                    <a:cubicBezTo>
                      <a:pt x="228339" y="2153636"/>
                      <a:pt x="0" y="1756296"/>
                      <a:pt x="0" y="1305623"/>
                    </a:cubicBezTo>
                    <a:cubicBezTo>
                      <a:pt x="0" y="584547"/>
                      <a:pt x="584547" y="0"/>
                      <a:pt x="1305623" y="0"/>
                    </a:cubicBezTo>
                    <a:close/>
                  </a:path>
                </a:pathLst>
              </a:custGeom>
              <a:solidFill>
                <a:srgbClr val="1F355E"/>
              </a:solidFill>
              <a:ln>
                <a:noFill/>
              </a:ln>
              <a:effectLst>
                <a:innerShdw blurRad="63500" dist="508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4857255" y="2409483"/>
                <a:ext cx="2003603" cy="933208"/>
              </a:xfrm>
              <a:prstGeom prst="rect">
                <a:avLst/>
              </a:prstGeom>
              <a:noFill/>
            </p:spPr>
            <p:txBody>
              <a:bodyPr wrap="square" lIns="95040" tIns="45720" rIns="91440" bIns="45720" rtlCol="0">
                <a:spAutoFit/>
              </a:bodyPr>
              <a:lstStyle/>
              <a:p>
                <a:r>
                  <a:rPr lang="zh-CN" altLang="en-US" sz="1600" dirty="0">
                    <a:solidFill>
                      <a:schemeClr val="bg1"/>
                    </a:solidFill>
                    <a:cs typeface="+mn-ea"/>
                    <a:sym typeface="+mn-lt"/>
                  </a:rPr>
                  <a:t>幸福与快乐！</a:t>
                </a:r>
                <a:endParaRPr lang="zh-CN" altLang="en-US" sz="4000" dirty="0">
                  <a:solidFill>
                    <a:schemeClr val="bg1"/>
                  </a:solidFill>
                  <a:cs typeface="+mn-ea"/>
                  <a:sym typeface="+mn-lt"/>
                </a:endParaRPr>
              </a:p>
            </p:txBody>
          </p:sp>
          <p:sp>
            <p:nvSpPr>
              <p:cNvPr id="17" name="文本框 16"/>
              <p:cNvSpPr txBox="1"/>
              <p:nvPr/>
            </p:nvSpPr>
            <p:spPr>
              <a:xfrm>
                <a:off x="4957107" y="1679015"/>
                <a:ext cx="1422848" cy="1721206"/>
              </a:xfrm>
              <a:prstGeom prst="rect">
                <a:avLst/>
              </a:prstGeom>
              <a:noFill/>
            </p:spPr>
            <p:txBody>
              <a:bodyPr wrap="square" lIns="95040" tIns="45720" rIns="91440" bIns="45720" rtlCol="0">
                <a:spAutoFit/>
              </a:bodyPr>
              <a:lstStyle/>
              <a:p>
                <a:r>
                  <a:rPr lang="zh-CN" altLang="en-US" sz="3200" dirty="0">
                    <a:solidFill>
                      <a:schemeClr val="bg1"/>
                    </a:solidFill>
                    <a:cs typeface="+mn-ea"/>
                    <a:sym typeface="+mn-lt"/>
                  </a:rPr>
                  <a:t>希望</a:t>
                </a:r>
                <a:endParaRPr lang="zh-CN" altLang="en-US" sz="4000" dirty="0">
                  <a:solidFill>
                    <a:schemeClr val="bg1"/>
                  </a:solidFill>
                  <a:cs typeface="+mn-ea"/>
                  <a:sym typeface="+mn-lt"/>
                </a:endParaRPr>
              </a:p>
            </p:txBody>
          </p:sp>
        </p:grpSp>
        <p:grpSp>
          <p:nvGrpSpPr>
            <p:cNvPr id="18" name="组合 17"/>
            <p:cNvGrpSpPr/>
            <p:nvPr/>
          </p:nvGrpSpPr>
          <p:grpSpPr>
            <a:xfrm>
              <a:off x="2937843" y="3187768"/>
              <a:ext cx="1453481" cy="839795"/>
              <a:chOff x="1142803" y="4753382"/>
              <a:chExt cx="1453481" cy="839795"/>
            </a:xfrm>
          </p:grpSpPr>
          <p:sp>
            <p:nvSpPr>
              <p:cNvPr id="19" name="矩形: 圆角 18"/>
              <p:cNvSpPr/>
              <p:nvPr/>
            </p:nvSpPr>
            <p:spPr>
              <a:xfrm flipH="1" flipV="1">
                <a:off x="1142803" y="4753382"/>
                <a:ext cx="1453481" cy="482463"/>
              </a:xfrm>
              <a:prstGeom prst="roundRect">
                <a:avLst>
                  <a:gd name="adj" fmla="val 50000"/>
                </a:avLst>
              </a:prstGeom>
              <a:solidFill>
                <a:srgbClr val="6FBEDC"/>
              </a:solidFill>
              <a:ln>
                <a:noFill/>
              </a:ln>
              <a:effectLst>
                <a:innerShdw blurRad="63500" dist="50800" dir="42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1344399" y="4794558"/>
                <a:ext cx="1050288" cy="798619"/>
              </a:xfrm>
              <a:prstGeom prst="rect">
                <a:avLst/>
              </a:prstGeom>
              <a:noFill/>
            </p:spPr>
            <p:txBody>
              <a:bodyPr wrap="square" rtlCol="0">
                <a:spAutoFit/>
              </a:bodyPr>
              <a:lstStyle/>
              <a:p>
                <a:r>
                  <a:rPr lang="en-US" altLang="zh-CN" sz="2000" dirty="0">
                    <a:solidFill>
                      <a:schemeClr val="bg1"/>
                    </a:solidFill>
                    <a:cs typeface="+mn-ea"/>
                    <a:sym typeface="+mn-lt"/>
                  </a:rPr>
                  <a:t>Subtitle</a:t>
                </a:r>
                <a:endParaRPr lang="zh-CN" altLang="en-US" sz="2000" dirty="0">
                  <a:solidFill>
                    <a:schemeClr val="bg1"/>
                  </a:solidFill>
                  <a:cs typeface="+mn-ea"/>
                  <a:sym typeface="+mn-lt"/>
                </a:endParaRPr>
              </a:p>
            </p:txBody>
          </p:sp>
        </p:grpSp>
      </p:grpSp>
      <p:grpSp>
        <p:nvGrpSpPr>
          <p:cNvPr id="3" name="组合 2"/>
          <p:cNvGrpSpPr/>
          <p:nvPr/>
        </p:nvGrpSpPr>
        <p:grpSpPr>
          <a:xfrm>
            <a:off x="1471181" y="1387887"/>
            <a:ext cx="4088277" cy="1300116"/>
            <a:chOff x="1157945" y="1086022"/>
            <a:chExt cx="4088277" cy="1300116"/>
          </a:xfrm>
        </p:grpSpPr>
        <p:sp>
          <p:nvSpPr>
            <p:cNvPr id="21" name="文本框 20"/>
            <p:cNvSpPr txBox="1"/>
            <p:nvPr/>
          </p:nvSpPr>
          <p:spPr>
            <a:xfrm>
              <a:off x="1405742" y="1086022"/>
              <a:ext cx="3840480" cy="645160"/>
            </a:xfrm>
            <a:prstGeom prst="rect">
              <a:avLst/>
            </a:prstGeom>
            <a:noFill/>
          </p:spPr>
          <p:txBody>
            <a:bodyPr wrap="none" rtlCol="0">
              <a:spAutoFit/>
            </a:bodyPr>
            <a:lstStyle/>
            <a:p>
              <a:r>
                <a:rPr lang="zh-CN" altLang="en-US" sz="3600" dirty="0">
                  <a:solidFill>
                    <a:srgbClr val="1F355E"/>
                  </a:solidFill>
                  <a:cs typeface="+mn-ea"/>
                  <a:sym typeface="+mn-lt"/>
                </a:rPr>
                <a:t>免修免考学分费用</a:t>
              </a:r>
              <a:endParaRPr lang="zh-CN" altLang="en-US" sz="3600" dirty="0">
                <a:solidFill>
                  <a:srgbClr val="1F355E"/>
                </a:solidFill>
                <a:cs typeface="+mn-ea"/>
                <a:sym typeface="+mn-lt"/>
              </a:endParaRPr>
            </a:p>
          </p:txBody>
        </p:sp>
        <p:grpSp>
          <p:nvGrpSpPr>
            <p:cNvPr id="22" name="组合 21"/>
            <p:cNvGrpSpPr/>
            <p:nvPr/>
          </p:nvGrpSpPr>
          <p:grpSpPr>
            <a:xfrm>
              <a:off x="1157945" y="2312845"/>
              <a:ext cx="1516417" cy="73293"/>
              <a:chOff x="3983156" y="2850918"/>
              <a:chExt cx="4235017" cy="57942"/>
            </a:xfrm>
          </p:grpSpPr>
          <p:cxnSp>
            <p:nvCxnSpPr>
              <p:cNvPr id="23" name="直接连接符 22"/>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983156"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661160" y="1920875"/>
            <a:ext cx="6118860" cy="1704340"/>
          </a:xfrm>
          <a:prstGeom prst="rect">
            <a:avLst/>
          </a:prstGeom>
          <a:noFill/>
        </p:spPr>
        <p:txBody>
          <a:bodyPr wrap="square" rtlCol="0">
            <a:noAutofit/>
          </a:bodyPr>
          <a:lstStyle/>
          <a:p>
            <a:pPr indent="0" fontAlgn="auto">
              <a:lnSpc>
                <a:spcPct val="150000"/>
              </a:lnSpc>
            </a:pPr>
            <a:r>
              <a:rPr lang="en-US" sz="2400" dirty="0">
                <a:solidFill>
                  <a:schemeClr val="tx1">
                    <a:lumMod val="75000"/>
                    <a:lumOff val="25000"/>
                  </a:schemeClr>
                </a:solidFill>
                <a:cs typeface="+mn-ea"/>
                <a:sym typeface="+mn-lt"/>
              </a:rPr>
              <a:t>       </a:t>
            </a:r>
            <a:r>
              <a:rPr sz="2400" dirty="0">
                <a:solidFill>
                  <a:schemeClr val="tx1">
                    <a:lumMod val="75000"/>
                    <a:lumOff val="25000"/>
                  </a:schemeClr>
                </a:solidFill>
                <a:cs typeface="+mn-ea"/>
                <a:sym typeface="+mn-lt"/>
              </a:rPr>
              <a:t>本科学员按74元/学分，专科学员按58元/学分。所有替代课程</a:t>
            </a:r>
            <a:r>
              <a:rPr lang="zh-CN" sz="2400" dirty="0">
                <a:solidFill>
                  <a:schemeClr val="tx1">
                    <a:lumMod val="75000"/>
                    <a:lumOff val="25000"/>
                  </a:schemeClr>
                </a:solidFill>
                <a:cs typeface="+mn-ea"/>
                <a:sym typeface="+mn-lt"/>
              </a:rPr>
              <a:t>每门</a:t>
            </a:r>
            <a:r>
              <a:rPr sz="2400" dirty="0">
                <a:solidFill>
                  <a:schemeClr val="tx1">
                    <a:lumMod val="75000"/>
                    <a:lumOff val="25000"/>
                  </a:schemeClr>
                </a:solidFill>
                <a:cs typeface="+mn-ea"/>
                <a:sym typeface="+mn-lt"/>
              </a:rPr>
              <a:t>均</a:t>
            </a:r>
            <a:r>
              <a:rPr lang="zh-CN" sz="2400" dirty="0">
                <a:solidFill>
                  <a:schemeClr val="tx1">
                    <a:lumMod val="75000"/>
                    <a:lumOff val="25000"/>
                  </a:schemeClr>
                </a:solidFill>
                <a:cs typeface="+mn-ea"/>
                <a:sym typeface="+mn-lt"/>
              </a:rPr>
              <a:t>为</a:t>
            </a:r>
            <a:r>
              <a:rPr sz="2400" dirty="0">
                <a:solidFill>
                  <a:schemeClr val="tx1">
                    <a:lumMod val="75000"/>
                    <a:lumOff val="25000"/>
                  </a:schemeClr>
                </a:solidFill>
                <a:cs typeface="+mn-ea"/>
                <a:sym typeface="+mn-lt"/>
              </a:rPr>
              <a:t>3学分</a:t>
            </a:r>
            <a:r>
              <a:rPr lang="zh-CN" sz="2400" dirty="0">
                <a:solidFill>
                  <a:schemeClr val="tx1">
                    <a:lumMod val="75000"/>
                    <a:lumOff val="25000"/>
                  </a:schemeClr>
                </a:solidFill>
                <a:cs typeface="+mn-ea"/>
                <a:sym typeface="+mn-lt"/>
              </a:rPr>
              <a:t>。如第一次替代课程考试不通过，后面按补考课程费用收取。</a:t>
            </a:r>
            <a:endParaRPr lang="zh-CN" sz="2400" dirty="0">
              <a:solidFill>
                <a:schemeClr val="tx1">
                  <a:lumMod val="75000"/>
                  <a:lumOff val="25000"/>
                </a:schemeClr>
              </a:solidFill>
              <a:cs typeface="+mn-ea"/>
              <a:sym typeface="+mn-lt"/>
            </a:endParaRPr>
          </a:p>
        </p:txBody>
      </p:sp>
      <p:sp>
        <p:nvSpPr>
          <p:cNvPr id="12" name="椭圆 11"/>
          <p:cNvSpPr/>
          <p:nvPr/>
        </p:nvSpPr>
        <p:spPr>
          <a:xfrm>
            <a:off x="6577678" y="4435823"/>
            <a:ext cx="714694" cy="714694"/>
          </a:xfrm>
          <a:prstGeom prst="ellipse">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cs typeface="+mn-ea"/>
              <a:sym typeface="+mn-lt"/>
            </a:endParaRPr>
          </a:p>
        </p:txBody>
      </p:sp>
      <p:sp>
        <p:nvSpPr>
          <p:cNvPr id="13" name="arrow-pointing-left-circular-button_20407"/>
          <p:cNvSpPr>
            <a:spLocks noChangeAspect="1"/>
          </p:cNvSpPr>
          <p:nvPr/>
        </p:nvSpPr>
        <p:spPr bwMode="auto">
          <a:xfrm>
            <a:off x="6732463" y="4590866"/>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cs typeface="+mn-ea"/>
              <a:sym typeface="+mn-lt"/>
            </a:endParaRPr>
          </a:p>
        </p:txBody>
      </p:sp>
      <p:sp>
        <p:nvSpPr>
          <p:cNvPr id="16" name="椭圆 15"/>
          <p:cNvSpPr/>
          <p:nvPr/>
        </p:nvSpPr>
        <p:spPr>
          <a:xfrm>
            <a:off x="8177723" y="4435823"/>
            <a:ext cx="714694" cy="714694"/>
          </a:xfrm>
          <a:prstGeom prst="ellipse">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cs typeface="+mn-ea"/>
              <a:sym typeface="+mn-lt"/>
            </a:endParaRPr>
          </a:p>
        </p:txBody>
      </p:sp>
      <p:sp>
        <p:nvSpPr>
          <p:cNvPr id="17" name="arrow-pointing-left-circular-button_20407"/>
          <p:cNvSpPr>
            <a:spLocks noChangeAspect="1"/>
          </p:cNvSpPr>
          <p:nvPr/>
        </p:nvSpPr>
        <p:spPr bwMode="auto">
          <a:xfrm>
            <a:off x="8332508" y="4590866"/>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cs typeface="+mn-ea"/>
              <a:sym typeface="+mn-lt"/>
            </a:endParaRPr>
          </a:p>
        </p:txBody>
      </p:sp>
      <p:sp>
        <p:nvSpPr>
          <p:cNvPr id="20" name="椭圆 19"/>
          <p:cNvSpPr/>
          <p:nvPr/>
        </p:nvSpPr>
        <p:spPr>
          <a:xfrm>
            <a:off x="9777767" y="4435823"/>
            <a:ext cx="714694" cy="714694"/>
          </a:xfrm>
          <a:prstGeom prst="ellipse">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cs typeface="+mn-ea"/>
              <a:sym typeface="+mn-lt"/>
            </a:endParaRPr>
          </a:p>
        </p:txBody>
      </p:sp>
      <p:sp>
        <p:nvSpPr>
          <p:cNvPr id="21" name="arrow-pointing-left-circular-button_20407"/>
          <p:cNvSpPr>
            <a:spLocks noChangeAspect="1"/>
          </p:cNvSpPr>
          <p:nvPr/>
        </p:nvSpPr>
        <p:spPr bwMode="auto">
          <a:xfrm>
            <a:off x="9932552" y="4590866"/>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cs typeface="+mn-ea"/>
              <a:sym typeface="+mn-lt"/>
            </a:endParaRPr>
          </a:p>
        </p:txBody>
      </p:sp>
      <p:grpSp>
        <p:nvGrpSpPr>
          <p:cNvPr id="18" name="组合 17"/>
          <p:cNvGrpSpPr/>
          <p:nvPr/>
        </p:nvGrpSpPr>
        <p:grpSpPr>
          <a:xfrm>
            <a:off x="1885632" y="968398"/>
            <a:ext cx="6201300" cy="1332501"/>
            <a:chOff x="-3526938" y="1053637"/>
            <a:chExt cx="6201300" cy="1332501"/>
          </a:xfrm>
        </p:grpSpPr>
        <p:sp>
          <p:nvSpPr>
            <p:cNvPr id="22" name="文本框 21"/>
            <p:cNvSpPr txBox="1"/>
            <p:nvPr/>
          </p:nvSpPr>
          <p:spPr>
            <a:xfrm>
              <a:off x="-3526938" y="1053637"/>
              <a:ext cx="5770880" cy="768350"/>
            </a:xfrm>
            <a:prstGeom prst="rect">
              <a:avLst/>
            </a:prstGeom>
            <a:noFill/>
          </p:spPr>
          <p:txBody>
            <a:bodyPr wrap="none" rtlCol="0">
              <a:spAutoFit/>
            </a:bodyPr>
            <a:lstStyle/>
            <a:p>
              <a:r>
                <a:rPr lang="zh-CN" altLang="en-US" sz="4400" dirty="0">
                  <a:solidFill>
                    <a:srgbClr val="1F355E"/>
                  </a:solidFill>
                  <a:cs typeface="+mn-ea"/>
                  <a:sym typeface="+mn-lt"/>
                </a:rPr>
                <a:t>免修替代课程收费标准</a:t>
              </a:r>
              <a:endParaRPr lang="zh-CN" altLang="en-US" sz="4400" dirty="0">
                <a:solidFill>
                  <a:srgbClr val="1F355E"/>
                </a:solidFill>
                <a:cs typeface="+mn-ea"/>
                <a:sym typeface="+mn-lt"/>
              </a:endParaRPr>
            </a:p>
          </p:txBody>
        </p:sp>
        <p:grpSp>
          <p:nvGrpSpPr>
            <p:cNvPr id="23" name="组合 22"/>
            <p:cNvGrpSpPr/>
            <p:nvPr/>
          </p:nvGrpSpPr>
          <p:grpSpPr>
            <a:xfrm>
              <a:off x="1157945" y="2312845"/>
              <a:ext cx="1516417" cy="73293"/>
              <a:chOff x="3983156" y="2850918"/>
              <a:chExt cx="4235017" cy="57942"/>
            </a:xfrm>
          </p:grpSpPr>
          <p:cxnSp>
            <p:nvCxnSpPr>
              <p:cNvPr id="24" name="直接连接符 23"/>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983156"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296060" y="2138873"/>
            <a:ext cx="8310880" cy="2323725"/>
            <a:chOff x="2296060" y="2113473"/>
            <a:chExt cx="8310880" cy="2323725"/>
          </a:xfrm>
        </p:grpSpPr>
        <p:sp>
          <p:nvSpPr>
            <p:cNvPr id="10" name="椭圆 9"/>
            <p:cNvSpPr/>
            <p:nvPr/>
          </p:nvSpPr>
          <p:spPr>
            <a:xfrm rot="16200000">
              <a:off x="6479513" y="2130297"/>
              <a:ext cx="379043" cy="478825"/>
            </a:xfrm>
            <a:prstGeom prst="ellipse">
              <a:avLst/>
            </a:prstGeom>
            <a:solidFill>
              <a:srgbClr val="C0EC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sp>
          <p:nvSpPr>
            <p:cNvPr id="2" name="椭圆 1"/>
            <p:cNvSpPr/>
            <p:nvPr/>
          </p:nvSpPr>
          <p:spPr>
            <a:xfrm>
              <a:off x="5410042" y="2113473"/>
              <a:ext cx="1371914" cy="1371914"/>
            </a:xfrm>
            <a:prstGeom prst="ellipse">
              <a:avLst/>
            </a:pr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cs typeface="+mn-ea"/>
                  <a:sym typeface="+mn-lt"/>
                </a:rPr>
                <a:t>03</a:t>
              </a:r>
              <a:endParaRPr lang="zh-CN" altLang="en-US" sz="5400" dirty="0">
                <a:cs typeface="+mn-ea"/>
                <a:sym typeface="+mn-lt"/>
              </a:endParaRPr>
            </a:p>
          </p:txBody>
        </p:sp>
        <p:sp>
          <p:nvSpPr>
            <p:cNvPr id="3" name="文本框 2"/>
            <p:cNvSpPr txBox="1"/>
            <p:nvPr/>
          </p:nvSpPr>
          <p:spPr>
            <a:xfrm>
              <a:off x="2296060" y="3853633"/>
              <a:ext cx="8310880" cy="583565"/>
            </a:xfrm>
            <a:prstGeom prst="rect">
              <a:avLst/>
            </a:prstGeom>
            <a:noFill/>
          </p:spPr>
          <p:txBody>
            <a:bodyPr wrap="none" rtlCol="0">
              <a:spAutoFit/>
            </a:bodyPr>
            <a:lstStyle/>
            <a:p>
              <a:pPr algn="l"/>
              <a:r>
                <a:rPr lang="zh-CN" altLang="en-US" sz="3200" dirty="0">
                  <a:solidFill>
                    <a:srgbClr val="1F355E"/>
                  </a:solidFill>
                  <a:cs typeface="+mn-ea"/>
                  <a:sym typeface="+mn-lt"/>
                </a:rPr>
                <a:t>免修免考申请条件（需教学处审核部分课程）</a:t>
              </a:r>
              <a:endParaRPr lang="zh-CN" altLang="en-US" sz="3200" dirty="0">
                <a:solidFill>
                  <a:srgbClr val="1F355E"/>
                </a:solidFill>
                <a:cs typeface="+mn-ea"/>
                <a:sym typeface="+mn-lt"/>
              </a:endParaRPr>
            </a:p>
          </p:txBody>
        </p:sp>
        <p:grpSp>
          <p:nvGrpSpPr>
            <p:cNvPr id="5" name="组合 4"/>
            <p:cNvGrpSpPr/>
            <p:nvPr/>
          </p:nvGrpSpPr>
          <p:grpSpPr>
            <a:xfrm>
              <a:off x="2787352" y="3553741"/>
              <a:ext cx="1516417" cy="73293"/>
              <a:chOff x="3983156" y="2850918"/>
              <a:chExt cx="4235017" cy="57942"/>
            </a:xfrm>
          </p:grpSpPr>
          <p:cxnSp>
            <p:nvCxnSpPr>
              <p:cNvPr id="6" name="直接连接符 5"/>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
          <p:nvSpPr>
            <p:cNvPr id="11" name="椭圆 10"/>
            <p:cNvSpPr/>
            <p:nvPr/>
          </p:nvSpPr>
          <p:spPr>
            <a:xfrm rot="16200000">
              <a:off x="5333442" y="3056452"/>
              <a:ext cx="379043" cy="478825"/>
            </a:xfrm>
            <a:prstGeom prst="ellipse">
              <a:avLst/>
            </a:prstGeom>
            <a:solidFill>
              <a:srgbClr val="6FB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grpSp>
          <p:nvGrpSpPr>
            <p:cNvPr id="12" name="组合 11"/>
            <p:cNvGrpSpPr/>
            <p:nvPr/>
          </p:nvGrpSpPr>
          <p:grpSpPr>
            <a:xfrm>
              <a:off x="7888233" y="3553741"/>
              <a:ext cx="1516417" cy="73293"/>
              <a:chOff x="3983156" y="2850918"/>
              <a:chExt cx="4235017" cy="57942"/>
            </a:xfrm>
          </p:grpSpPr>
          <p:cxnSp>
            <p:nvCxnSpPr>
              <p:cNvPr id="13" name="直接连接符 12"/>
              <p:cNvCxnSpPr/>
              <p:nvPr/>
            </p:nvCxnSpPr>
            <p:spPr>
              <a:xfrm>
                <a:off x="3983156" y="2850918"/>
                <a:ext cx="42350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266827" y="2908860"/>
                <a:ext cx="3619220"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05740" y="2043430"/>
            <a:ext cx="7813039" cy="4304030"/>
            <a:chOff x="676814" y="2866046"/>
            <a:chExt cx="6881408" cy="3408584"/>
          </a:xfrm>
        </p:grpSpPr>
        <p:sp>
          <p:nvSpPr>
            <p:cNvPr id="2" name="矩形 1"/>
            <p:cNvSpPr/>
            <p:nvPr/>
          </p:nvSpPr>
          <p:spPr>
            <a:xfrm>
              <a:off x="4205325" y="3360889"/>
              <a:ext cx="3352897" cy="2912735"/>
            </a:xfrm>
            <a:prstGeom prst="rect">
              <a:avLst/>
            </a:prstGeom>
            <a:solidFill>
              <a:srgbClr val="1F355E"/>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4492980" y="3580831"/>
              <a:ext cx="2984794" cy="364595"/>
            </a:xfrm>
            <a:prstGeom prst="rect">
              <a:avLst/>
            </a:prstGeom>
            <a:noFill/>
          </p:spPr>
          <p:txBody>
            <a:bodyPr wrap="square" rtlCol="0">
              <a:spAutoFit/>
            </a:bodyPr>
            <a:lstStyle/>
            <a:p>
              <a:pPr algn="ctr"/>
              <a:r>
                <a:rPr lang="zh-CN" altLang="en-US" sz="2400" dirty="0">
                  <a:solidFill>
                    <a:schemeClr val="bg1"/>
                  </a:solidFill>
                  <a:cs typeface="+mn-ea"/>
                  <a:sym typeface="+mn-lt"/>
                </a:rPr>
                <a:t>国家开放大学学习指南</a:t>
              </a:r>
              <a:endParaRPr lang="zh-CN" altLang="en-US" sz="2400" dirty="0">
                <a:solidFill>
                  <a:schemeClr val="bg1"/>
                </a:solidFill>
                <a:cs typeface="+mn-ea"/>
                <a:sym typeface="+mn-lt"/>
              </a:endParaRPr>
            </a:p>
          </p:txBody>
        </p:sp>
        <p:sp>
          <p:nvSpPr>
            <p:cNvPr id="4" name="文本框 3"/>
            <p:cNvSpPr txBox="1"/>
            <p:nvPr/>
          </p:nvSpPr>
          <p:spPr>
            <a:xfrm>
              <a:off x="4907059" y="4359096"/>
              <a:ext cx="2145934" cy="337788"/>
            </a:xfrm>
            <a:prstGeom prst="rect">
              <a:avLst/>
            </a:prstGeom>
            <a:noFill/>
          </p:spPr>
          <p:txBody>
            <a:bodyPr wrap="square" rtlCol="0">
              <a:noAutofit/>
            </a:bodyPr>
            <a:lstStyle/>
            <a:p>
              <a:pPr indent="0" algn="ctr" fontAlgn="auto">
                <a:lnSpc>
                  <a:spcPct val="150000"/>
                </a:lnSpc>
              </a:pPr>
              <a:r>
                <a:rPr lang="zh-CN" altLang="en-US" sz="1600" u="sng" dirty="0">
                  <a:solidFill>
                    <a:srgbClr val="FF0000"/>
                  </a:solidFill>
                  <a:cs typeface="+mn-ea"/>
                  <a:sym typeface="+mn-lt"/>
                </a:rPr>
                <a:t>专科已学，本科可免；</a:t>
              </a:r>
              <a:endParaRPr lang="zh-CN" altLang="en-US" sz="1600" u="sng" dirty="0">
                <a:solidFill>
                  <a:srgbClr val="FF0000"/>
                </a:solidFill>
                <a:cs typeface="+mn-ea"/>
                <a:sym typeface="+mn-lt"/>
              </a:endParaRPr>
            </a:p>
            <a:p>
              <a:pPr indent="0" algn="ctr" fontAlgn="auto">
                <a:lnSpc>
                  <a:spcPct val="150000"/>
                </a:lnSpc>
              </a:pPr>
              <a:r>
                <a:rPr lang="zh-CN" altLang="en-US" sz="1600" u="sng" dirty="0">
                  <a:solidFill>
                    <a:srgbClr val="FF0000"/>
                  </a:solidFill>
                  <a:cs typeface="+mn-ea"/>
                  <a:sym typeface="+mn-lt"/>
                </a:rPr>
                <a:t>各专业间可相互替代</a:t>
              </a:r>
              <a:endParaRPr lang="zh-CN" altLang="en-US" sz="1600" u="sng" dirty="0">
                <a:solidFill>
                  <a:srgbClr val="FF0000"/>
                </a:solidFill>
                <a:cs typeface="+mn-ea"/>
                <a:sym typeface="+mn-lt"/>
              </a:endParaRPr>
            </a:p>
          </p:txBody>
        </p:sp>
        <p:sp>
          <p:nvSpPr>
            <p:cNvPr id="5" name="椭圆 4"/>
            <p:cNvSpPr/>
            <p:nvPr/>
          </p:nvSpPr>
          <p:spPr>
            <a:xfrm>
              <a:off x="5622910" y="2895716"/>
              <a:ext cx="714694" cy="714694"/>
            </a:xfrm>
            <a:prstGeom prst="ellipse">
              <a:avLst/>
            </a:prstGeom>
            <a:solidFill>
              <a:srgbClr val="1F355E"/>
            </a:solidFill>
            <a:ln w="57150">
              <a:solidFill>
                <a:schemeClr val="bg1"/>
              </a:solid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2</a:t>
              </a:r>
              <a:endParaRPr lang="zh-CN" altLang="en-US" sz="3200" dirty="0">
                <a:cs typeface="+mn-ea"/>
                <a:sym typeface="+mn-lt"/>
              </a:endParaRPr>
            </a:p>
          </p:txBody>
        </p:sp>
        <p:sp>
          <p:nvSpPr>
            <p:cNvPr id="10" name="矩形 9"/>
            <p:cNvSpPr/>
            <p:nvPr/>
          </p:nvSpPr>
          <p:spPr>
            <a:xfrm>
              <a:off x="676814" y="3361392"/>
              <a:ext cx="3419452" cy="2913238"/>
            </a:xfrm>
            <a:prstGeom prst="rect">
              <a:avLst/>
            </a:prstGeom>
            <a:solidFill>
              <a:srgbClr val="EFF8F8"/>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567867" y="3543114"/>
              <a:ext cx="1965290" cy="364595"/>
            </a:xfrm>
            <a:prstGeom prst="rect">
              <a:avLst/>
            </a:prstGeom>
            <a:noFill/>
          </p:spPr>
          <p:txBody>
            <a:bodyPr wrap="square" rtlCol="0">
              <a:spAutoFit/>
            </a:bodyPr>
            <a:lstStyle/>
            <a:p>
              <a:pPr algn="ctr"/>
              <a:r>
                <a:rPr lang="zh-CN" altLang="en-US" sz="2400" dirty="0">
                  <a:solidFill>
                    <a:srgbClr val="1F355E"/>
                  </a:solidFill>
                  <a:cs typeface="+mn-ea"/>
                  <a:sym typeface="+mn-lt"/>
                </a:rPr>
                <a:t>公共课英语</a:t>
              </a:r>
              <a:endParaRPr lang="zh-CN" altLang="en-US" sz="2400" dirty="0">
                <a:solidFill>
                  <a:srgbClr val="1F355E"/>
                </a:solidFill>
                <a:cs typeface="+mn-ea"/>
                <a:sym typeface="+mn-lt"/>
              </a:endParaRPr>
            </a:p>
          </p:txBody>
        </p:sp>
        <p:sp>
          <p:nvSpPr>
            <p:cNvPr id="12" name="文本框 11"/>
            <p:cNvSpPr txBox="1"/>
            <p:nvPr/>
          </p:nvSpPr>
          <p:spPr>
            <a:xfrm>
              <a:off x="856344" y="3858247"/>
              <a:ext cx="3204128" cy="1727928"/>
            </a:xfrm>
            <a:prstGeom prst="rect">
              <a:avLst/>
            </a:prstGeom>
            <a:noFill/>
          </p:spPr>
          <p:txBody>
            <a:bodyPr wrap="square" rtlCol="0">
              <a:noAutofit/>
            </a:bodyPr>
            <a:lstStyle/>
            <a:p>
              <a:pPr indent="0" fontAlgn="auto">
                <a:lnSpc>
                  <a:spcPct val="150000"/>
                </a:lnSpc>
              </a:pPr>
              <a:r>
                <a:rPr lang="en-US" sz="1600" dirty="0">
                  <a:solidFill>
                    <a:schemeClr val="tx1">
                      <a:lumMod val="75000"/>
                      <a:lumOff val="25000"/>
                    </a:schemeClr>
                  </a:solidFill>
                  <a:cs typeface="+mn-ea"/>
                  <a:sym typeface="+mn-lt"/>
                </a:rPr>
                <a:t>        </a:t>
              </a:r>
              <a:r>
                <a:rPr sz="1600" dirty="0">
                  <a:solidFill>
                    <a:schemeClr val="tx1">
                      <a:lumMod val="75000"/>
                      <a:lumOff val="25000"/>
                    </a:schemeClr>
                  </a:solidFill>
                  <a:cs typeface="+mn-ea"/>
                  <a:sym typeface="+mn-lt"/>
                </a:rPr>
                <a:t>报读学历教育</a:t>
              </a:r>
              <a:r>
                <a:rPr sz="1600" u="sng" dirty="0">
                  <a:solidFill>
                    <a:srgbClr val="FF0000"/>
                  </a:solidFill>
                  <a:cs typeface="+mn-ea"/>
                  <a:sym typeface="+mn-lt"/>
                </a:rPr>
                <a:t>入学注册时年龄满 40 周</a:t>
              </a:r>
              <a:r>
                <a:rPr lang="zh-CN" sz="1600" u="sng" dirty="0">
                  <a:solidFill>
                    <a:srgbClr val="FF0000"/>
                  </a:solidFill>
                  <a:cs typeface="+mn-ea"/>
                  <a:sym typeface="+mn-lt"/>
                </a:rPr>
                <a:t>岁</a:t>
              </a:r>
              <a:r>
                <a:rPr sz="1600" u="sng" dirty="0">
                  <a:solidFill>
                    <a:srgbClr val="FF0000"/>
                  </a:solidFill>
                  <a:cs typeface="+mn-ea"/>
                  <a:sym typeface="+mn-lt"/>
                </a:rPr>
                <a:t>（含）以上或户籍在少数民族聚居地的少数民族学生</a:t>
              </a:r>
              <a:r>
                <a:rPr sz="1600" dirty="0">
                  <a:solidFill>
                    <a:schemeClr val="tx1">
                      <a:lumMod val="75000"/>
                      <a:lumOff val="25000"/>
                    </a:schemeClr>
                  </a:solidFill>
                  <a:cs typeface="+mn-ea"/>
                  <a:sym typeface="+mn-lt"/>
                </a:rPr>
                <a:t>（附件 2），可免修免考非英语专业全部公共英语课，但须</a:t>
              </a:r>
              <a:r>
                <a:rPr sz="1600" u="sng" dirty="0">
                  <a:solidFill>
                    <a:srgbClr val="FF0000"/>
                  </a:solidFill>
                  <a:cs typeface="+mn-ea"/>
                  <a:sym typeface="+mn-lt"/>
                </a:rPr>
                <a:t>选修指定替代课程</a:t>
              </a:r>
              <a:r>
                <a:rPr sz="1600" dirty="0">
                  <a:solidFill>
                    <a:schemeClr val="tx1">
                      <a:lumMod val="75000"/>
                      <a:lumOff val="25000"/>
                    </a:schemeClr>
                  </a:solidFill>
                  <a:cs typeface="+mn-ea"/>
                  <a:sym typeface="+mn-lt"/>
                </a:rPr>
                <a:t>，如替代课程已在所修读的专业教学计划进程表内，则在计算毕业总学分时只限用于替代公共英语课程学分。</a:t>
              </a:r>
              <a:endParaRPr sz="1600" dirty="0">
                <a:solidFill>
                  <a:schemeClr val="tx1">
                    <a:lumMod val="75000"/>
                    <a:lumOff val="25000"/>
                  </a:schemeClr>
                </a:solidFill>
                <a:cs typeface="+mn-ea"/>
                <a:sym typeface="+mn-lt"/>
              </a:endParaRPr>
            </a:p>
            <a:p>
              <a:pPr algn="ctr">
                <a:lnSpc>
                  <a:spcPts val="2000"/>
                </a:lnSpc>
              </a:pPr>
              <a:endParaRPr lang="en-US" altLang="zh-CN" sz="1600" dirty="0">
                <a:solidFill>
                  <a:schemeClr val="tx1">
                    <a:lumMod val="75000"/>
                    <a:lumOff val="25000"/>
                  </a:schemeClr>
                </a:solidFill>
                <a:cs typeface="+mn-ea"/>
                <a:sym typeface="+mn-lt"/>
              </a:endParaRPr>
            </a:p>
          </p:txBody>
        </p:sp>
        <p:sp>
          <p:nvSpPr>
            <p:cNvPr id="13" name="椭圆 12"/>
            <p:cNvSpPr/>
            <p:nvPr/>
          </p:nvSpPr>
          <p:spPr>
            <a:xfrm>
              <a:off x="2175397" y="2866046"/>
              <a:ext cx="714694" cy="714694"/>
            </a:xfrm>
            <a:prstGeom prst="ellipse">
              <a:avLst/>
            </a:prstGeom>
            <a:solidFill>
              <a:srgbClr val="6FBEDC"/>
            </a:solidFill>
            <a:ln w="57150">
              <a:solidFill>
                <a:schemeClr val="bg1"/>
              </a:solid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1</a:t>
              </a:r>
              <a:endParaRPr lang="zh-CN" altLang="en-US" sz="3200" dirty="0">
                <a:cs typeface="+mn-ea"/>
                <a:sym typeface="+mn-lt"/>
              </a:endParaRPr>
            </a:p>
          </p:txBody>
        </p:sp>
      </p:grpSp>
      <p:grpSp>
        <p:nvGrpSpPr>
          <p:cNvPr id="16" name="组合 15"/>
          <p:cNvGrpSpPr/>
          <p:nvPr/>
        </p:nvGrpSpPr>
        <p:grpSpPr>
          <a:xfrm>
            <a:off x="1927483" y="1109209"/>
            <a:ext cx="9530080" cy="914671"/>
            <a:chOff x="3053338" y="842647"/>
            <a:chExt cx="9530080" cy="914671"/>
          </a:xfrm>
        </p:grpSpPr>
        <p:sp>
          <p:nvSpPr>
            <p:cNvPr id="17" name="文本框 16"/>
            <p:cNvSpPr txBox="1"/>
            <p:nvPr/>
          </p:nvSpPr>
          <p:spPr>
            <a:xfrm>
              <a:off x="3053338" y="842647"/>
              <a:ext cx="9530080" cy="583565"/>
            </a:xfrm>
            <a:prstGeom prst="rect">
              <a:avLst/>
            </a:prstGeom>
            <a:noFill/>
          </p:spPr>
          <p:txBody>
            <a:bodyPr wrap="none" rtlCol="0">
              <a:spAutoFit/>
            </a:bodyPr>
            <a:lstStyle/>
            <a:p>
              <a:pPr algn="l"/>
              <a:r>
                <a:rPr lang="zh-CN" altLang="en-US" sz="3200" dirty="0">
                  <a:solidFill>
                    <a:srgbClr val="1F355E"/>
                  </a:solidFill>
                  <a:cs typeface="+mn-ea"/>
                  <a:sym typeface="+mn-lt"/>
                </a:rPr>
                <a:t>公共基础课免修申请条件（</a:t>
              </a:r>
              <a:r>
                <a:rPr lang="zh-CN" altLang="en-US" sz="3200" dirty="0">
                  <a:solidFill>
                    <a:srgbClr val="1F355E"/>
                  </a:solidFill>
                  <a:cs typeface="+mn-ea"/>
                  <a:sym typeface="+mn-lt"/>
                </a:rPr>
                <a:t>部分</a:t>
              </a:r>
              <a:r>
                <a:rPr lang="zh-CN" altLang="en-US" sz="3200" dirty="0">
                  <a:solidFill>
                    <a:srgbClr val="1F355E"/>
                  </a:solidFill>
                  <a:cs typeface="+mn-ea"/>
                  <a:sym typeface="+mn-lt"/>
                </a:rPr>
                <a:t>需教学处审核课程）</a:t>
              </a:r>
              <a:endParaRPr lang="zh-CN" altLang="en-US" sz="3200" dirty="0">
                <a:solidFill>
                  <a:srgbClr val="1F355E"/>
                </a:solidFill>
                <a:cs typeface="+mn-ea"/>
                <a:sym typeface="+mn-lt"/>
              </a:endParaRPr>
            </a:p>
          </p:txBody>
        </p:sp>
        <p:cxnSp>
          <p:nvCxnSpPr>
            <p:cNvPr id="18" name="直接连接符 17"/>
            <p:cNvCxnSpPr/>
            <p:nvPr/>
          </p:nvCxnSpPr>
          <p:spPr>
            <a:xfrm>
              <a:off x="5337792" y="1684025"/>
              <a:ext cx="1516417"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448040" y="1757318"/>
              <a:ext cx="1295921" cy="0"/>
            </a:xfrm>
            <a:prstGeom prst="line">
              <a:avLst/>
            </a:prstGeom>
            <a:ln>
              <a:solidFill>
                <a:srgbClr val="C0ECEB">
                  <a:alpha val="50000"/>
                </a:srgb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custDataLst>
              <p:tags r:id="rId1"/>
            </p:custDataLst>
          </p:nvPr>
        </p:nvSpPr>
        <p:spPr>
          <a:xfrm>
            <a:off x="8067675" y="2670175"/>
            <a:ext cx="3729355" cy="3677285"/>
          </a:xfrm>
          <a:prstGeom prst="rect">
            <a:avLst/>
          </a:prstGeom>
          <a:solidFill>
            <a:srgbClr val="EFF8F8"/>
          </a:solidFill>
          <a:ln>
            <a:no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0" name="椭圆 19"/>
          <p:cNvSpPr/>
          <p:nvPr>
            <p:custDataLst>
              <p:tags r:id="rId2"/>
            </p:custDataLst>
          </p:nvPr>
        </p:nvSpPr>
        <p:spPr>
          <a:xfrm>
            <a:off x="9583086" y="2080895"/>
            <a:ext cx="811452" cy="902446"/>
          </a:xfrm>
          <a:prstGeom prst="ellipse">
            <a:avLst/>
          </a:prstGeom>
          <a:solidFill>
            <a:srgbClr val="6FBEDC"/>
          </a:solidFill>
          <a:ln w="57150">
            <a:solidFill>
              <a:schemeClr val="bg1"/>
            </a:solidFill>
          </a:ln>
          <a:effectLst>
            <a:innerShdw blurRad="63500" dist="508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dirty="0">
                <a:cs typeface="+mn-ea"/>
                <a:sym typeface="+mn-lt"/>
              </a:rPr>
              <a:t>3</a:t>
            </a:r>
            <a:endParaRPr lang="zh-CN" altLang="en-US" sz="3200" dirty="0">
              <a:cs typeface="+mn-ea"/>
              <a:sym typeface="+mn-lt"/>
            </a:endParaRPr>
          </a:p>
        </p:txBody>
      </p:sp>
      <p:sp>
        <p:nvSpPr>
          <p:cNvPr id="22" name="文本框 21"/>
          <p:cNvSpPr txBox="1"/>
          <p:nvPr>
            <p:custDataLst>
              <p:tags r:id="rId3"/>
            </p:custDataLst>
          </p:nvPr>
        </p:nvSpPr>
        <p:spPr>
          <a:xfrm>
            <a:off x="8417767" y="2983456"/>
            <a:ext cx="3388887" cy="460375"/>
          </a:xfrm>
          <a:prstGeom prst="rect">
            <a:avLst/>
          </a:prstGeom>
          <a:noFill/>
        </p:spPr>
        <p:txBody>
          <a:bodyPr wrap="square" rtlCol="0">
            <a:spAutoFit/>
          </a:bodyPr>
          <a:p>
            <a:pPr algn="ctr"/>
            <a:r>
              <a:rPr lang="zh-CN" altLang="en-US" sz="2400" dirty="0">
                <a:solidFill>
                  <a:srgbClr val="1F355E"/>
                </a:solidFill>
                <a:cs typeface="+mn-ea"/>
                <a:sym typeface="+mn-lt"/>
              </a:rPr>
              <a:t>计算机应用基础</a:t>
            </a:r>
            <a:endParaRPr lang="zh-CN" altLang="en-US" sz="2400" dirty="0">
              <a:solidFill>
                <a:schemeClr val="bg1"/>
              </a:solidFill>
              <a:cs typeface="+mn-ea"/>
              <a:sym typeface="+mn-lt"/>
            </a:endParaRPr>
          </a:p>
        </p:txBody>
      </p:sp>
      <p:sp>
        <p:nvSpPr>
          <p:cNvPr id="23" name="文本框 22"/>
          <p:cNvSpPr txBox="1"/>
          <p:nvPr>
            <p:custDataLst>
              <p:tags r:id="rId4"/>
            </p:custDataLst>
          </p:nvPr>
        </p:nvSpPr>
        <p:spPr>
          <a:xfrm>
            <a:off x="8317230" y="3435350"/>
            <a:ext cx="3239135" cy="642620"/>
          </a:xfrm>
          <a:prstGeom prst="rect">
            <a:avLst/>
          </a:prstGeom>
          <a:noFill/>
        </p:spPr>
        <p:txBody>
          <a:bodyPr wrap="square" rtlCol="0">
            <a:noAutofit/>
          </a:bodyPr>
          <a:p>
            <a:pPr indent="0" algn="l" fontAlgn="auto">
              <a:lnSpc>
                <a:spcPct val="150000"/>
              </a:lnSpc>
            </a:pPr>
            <a:r>
              <a:rPr lang="en-US" sz="1600" dirty="0">
                <a:solidFill>
                  <a:schemeClr val="tx1">
                    <a:lumMod val="75000"/>
                    <a:lumOff val="25000"/>
                  </a:schemeClr>
                </a:solidFill>
                <a:cs typeface="+mn-ea"/>
                <a:sym typeface="+mn-lt"/>
              </a:rPr>
              <a:t>     </a:t>
            </a:r>
            <a:r>
              <a:rPr lang="en-US" sz="1600" u="sng" dirty="0">
                <a:solidFill>
                  <a:srgbClr val="FF0000"/>
                </a:solidFill>
                <a:cs typeface="+mn-ea"/>
                <a:sym typeface="+mn-lt"/>
              </a:rPr>
              <a:t>  </a:t>
            </a:r>
            <a:r>
              <a:rPr sz="1600" u="sng" dirty="0">
                <a:solidFill>
                  <a:srgbClr val="FF0000"/>
                </a:solidFill>
                <a:cs typeface="+mn-ea"/>
                <a:sym typeface="+mn-lt"/>
              </a:rPr>
              <a:t>国家开放大学专科毕业</a:t>
            </a:r>
            <a:r>
              <a:rPr sz="1600" dirty="0">
                <a:solidFill>
                  <a:schemeClr val="tx1">
                    <a:lumMod val="75000"/>
                    <a:lumOff val="25000"/>
                  </a:schemeClr>
                </a:solidFill>
                <a:cs typeface="+mn-ea"/>
                <a:sym typeface="+mn-lt"/>
              </a:rPr>
              <a:t>并参加国家开放大学专升本阶段学习的学生，</a:t>
            </a:r>
            <a:r>
              <a:rPr sz="1600" u="sng" dirty="0">
                <a:solidFill>
                  <a:srgbClr val="FF0000"/>
                </a:solidFill>
                <a:cs typeface="+mn-ea"/>
                <a:sym typeface="+mn-lt"/>
              </a:rPr>
              <a:t>专科阶段已修“计算机应用基础</a:t>
            </a:r>
            <a:r>
              <a:rPr lang="en-US" sz="1600" u="sng" dirty="0">
                <a:solidFill>
                  <a:srgbClr val="FF0000"/>
                </a:solidFill>
                <a:cs typeface="+mn-ea"/>
                <a:sym typeface="+mn-lt"/>
              </a:rPr>
              <a:t>“</a:t>
            </a:r>
            <a:r>
              <a:rPr sz="1600" u="sng" dirty="0">
                <a:solidFill>
                  <a:srgbClr val="FF0000"/>
                </a:solidFill>
                <a:cs typeface="+mn-ea"/>
                <a:sym typeface="+mn-lt"/>
              </a:rPr>
              <a:t>课程</a:t>
            </a:r>
            <a:r>
              <a:rPr sz="1600" dirty="0">
                <a:solidFill>
                  <a:schemeClr val="tx1">
                    <a:lumMod val="75000"/>
                    <a:lumOff val="25000"/>
                  </a:schemeClr>
                </a:solidFill>
                <a:cs typeface="+mn-ea"/>
                <a:sym typeface="+mn-lt"/>
              </a:rPr>
              <a:t>的，本科阶段可免修免考该门课程，并获得相应学分。</a:t>
            </a:r>
            <a:endParaRPr sz="1600" dirty="0">
              <a:solidFill>
                <a:schemeClr val="tx1">
                  <a:lumMod val="75000"/>
                  <a:lumOff val="25000"/>
                </a:schemeClr>
              </a:solidFill>
              <a:cs typeface="+mn-ea"/>
              <a:sym typeface="+mn-lt"/>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TABLE_BEAUTIFY" val="smartTable{ab8b19d7-ed1e-41a6-828a-a9c0b8884204}"/>
  <p:tag name="TABLE_ENDDRAG_ORIGIN_RECT" val="371*518"/>
  <p:tag name="TABLE_ENDDRAG_RECT" val="313*9*371*518"/>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PP_MARK_KEY" val="32d94b57-ea20-4acf-b19b-dd12cb8601fd"/>
  <p:tag name="COMMONDATA" val="eyJjb3VudCI6MzgsImhkaWQiOiIxZWU3ZDkxZjRlODdlYmJjOWVjOWNhNDViMmFhYTdmNiIsInVzZXJDb3VudCI6Mzh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2fr3c45o">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1874</Words>
  <Application>WPS 演示</Application>
  <PresentationFormat>宽屏</PresentationFormat>
  <Paragraphs>241</Paragraphs>
  <Slides>14</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Arial</vt:lpstr>
      <vt:lpstr>宋体</vt:lpstr>
      <vt:lpstr>Wingdings</vt:lpstr>
      <vt:lpstr>Segoe UI</vt:lpstr>
      <vt:lpstr>微软雅黑</vt:lpstr>
      <vt:lpstr>Arial Unicode MS</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Kwin</dc:creator>
  <cp:lastModifiedBy>无忌</cp:lastModifiedBy>
  <cp:revision>236</cp:revision>
  <dcterms:created xsi:type="dcterms:W3CDTF">2020-08-10T02:44:00Z</dcterms:created>
  <dcterms:modified xsi:type="dcterms:W3CDTF">2023-04-27T08:11:57Z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KSOTemplateUUID">
    <vt:lpwstr>v1.0_mb_CaQVKwNnNyzCJ8tmNamV6w==</vt:lpwstr>
  </property>
  <property fmtid="{D5CDD505-2E9C-101B-9397-08002B2CF9AE}" pid="4" name="ICV">
    <vt:lpwstr>093CDB1D603E4E05BA5D355DE76F39BE_11</vt:lpwstr>
  </property>
</Properties>
</file>